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693400" cy="15113000"/>
  <p:notesSz cx="6858000" cy="9144000"/>
  <p:embeddedFontLst>
    <p:embeddedFont>
      <p:font typeface="League Spartan" charset="1" panose="00000800000000000000"/>
      <p:regular r:id="rId7"/>
    </p:embeddedFont>
    <p:embeddedFont>
      <p:font typeface="Roboto Slab Bold" charset="1" panose="00000000000000000000"/>
      <p:regular r:id="rId8"/>
    </p:embeddedFont>
    <p:embeddedFont>
      <p:font typeface="Roboto Slab" charset="1" panose="00000000000000000000"/>
      <p:regular r:id="rId9"/>
    </p:embeddedFont>
    <p:embeddedFont>
      <p:font typeface="Poppins" charset="1" panose="00000500000000000000"/>
      <p:regular r:id="rId10"/>
    </p:embeddedFont>
    <p:embeddedFont>
      <p:font typeface="ABeeZee" charset="1" panose="02000000000000000000"/>
      <p:regular r:id="rId11"/>
    </p:embeddedFont>
    <p:embeddedFont>
      <p:font typeface="Poppins Bold" charset="1" panose="00000800000000000000"/>
      <p:regular r:id="rId12"/>
    </p:embeddedFont>
    <p:embeddedFont>
      <p:font typeface="Bariol Bold" charset="1" panose="02000506040000020003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439088"/>
            <a:ext cx="3937426" cy="1179123"/>
            <a:chOff x="0" y="0"/>
            <a:chExt cx="743827" cy="2227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43827" cy="222750"/>
            </a:xfrm>
            <a:custGeom>
              <a:avLst/>
              <a:gdLst/>
              <a:ahLst/>
              <a:cxnLst/>
              <a:rect r="r" b="b" t="t" l="l"/>
              <a:pathLst>
                <a:path h="222750" w="743827">
                  <a:moveTo>
                    <a:pt x="5899" y="0"/>
                  </a:moveTo>
                  <a:lnTo>
                    <a:pt x="528679" y="0"/>
                  </a:lnTo>
                  <a:cubicBezTo>
                    <a:pt x="648896" y="0"/>
                    <a:pt x="743827" y="49864"/>
                    <a:pt x="743827" y="111375"/>
                  </a:cubicBezTo>
                  <a:cubicBezTo>
                    <a:pt x="743827" y="172886"/>
                    <a:pt x="648896" y="222750"/>
                    <a:pt x="528679" y="222750"/>
                  </a:cubicBezTo>
                  <a:lnTo>
                    <a:pt x="5899" y="222750"/>
                  </a:lnTo>
                  <a:cubicBezTo>
                    <a:pt x="4334" y="222750"/>
                    <a:pt x="2834" y="222129"/>
                    <a:pt x="1728" y="221023"/>
                  </a:cubicBezTo>
                  <a:cubicBezTo>
                    <a:pt x="621" y="219917"/>
                    <a:pt x="0" y="218416"/>
                    <a:pt x="0" y="216852"/>
                  </a:cubicBezTo>
                  <a:lnTo>
                    <a:pt x="0" y="5899"/>
                  </a:lnTo>
                  <a:cubicBezTo>
                    <a:pt x="0" y="4334"/>
                    <a:pt x="621" y="2834"/>
                    <a:pt x="1728" y="1728"/>
                  </a:cubicBezTo>
                  <a:cubicBezTo>
                    <a:pt x="2834" y="621"/>
                    <a:pt x="4334" y="0"/>
                    <a:pt x="5899" y="0"/>
                  </a:cubicBezTo>
                  <a:close/>
                </a:path>
              </a:pathLst>
            </a:custGeom>
            <a:solidFill>
              <a:srgbClr val="FFBD59">
                <a:alpha val="24706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25400" y="-19050"/>
              <a:ext cx="515227" cy="241800"/>
            </a:xfrm>
            <a:prstGeom prst="rect">
              <a:avLst/>
            </a:prstGeom>
          </p:spPr>
          <p:txBody>
            <a:bodyPr anchor="ctr" rtlCol="false" tIns="37641" lIns="37641" bIns="37641" rIns="37641"/>
            <a:lstStyle/>
            <a:p>
              <a:pPr algn="ctr">
                <a:lnSpc>
                  <a:spcPts val="2084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937426" y="4905681"/>
            <a:ext cx="6600287" cy="2998107"/>
            <a:chOff x="0" y="0"/>
            <a:chExt cx="1662497" cy="75517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62497" cy="755171"/>
            </a:xfrm>
            <a:custGeom>
              <a:avLst/>
              <a:gdLst/>
              <a:ahLst/>
              <a:cxnLst/>
              <a:rect r="r" b="b" t="t" l="l"/>
              <a:pathLst>
                <a:path h="755171" w="1662497">
                  <a:moveTo>
                    <a:pt x="35189" y="0"/>
                  </a:moveTo>
                  <a:lnTo>
                    <a:pt x="1627308" y="0"/>
                  </a:lnTo>
                  <a:cubicBezTo>
                    <a:pt x="1636641" y="0"/>
                    <a:pt x="1645592" y="3707"/>
                    <a:pt x="1652191" y="10307"/>
                  </a:cubicBezTo>
                  <a:cubicBezTo>
                    <a:pt x="1658790" y="16906"/>
                    <a:pt x="1662497" y="25856"/>
                    <a:pt x="1662497" y="35189"/>
                  </a:cubicBezTo>
                  <a:lnTo>
                    <a:pt x="1662497" y="719982"/>
                  </a:lnTo>
                  <a:cubicBezTo>
                    <a:pt x="1662497" y="739416"/>
                    <a:pt x="1646743" y="755171"/>
                    <a:pt x="1627308" y="755171"/>
                  </a:cubicBezTo>
                  <a:lnTo>
                    <a:pt x="35189" y="755171"/>
                  </a:lnTo>
                  <a:cubicBezTo>
                    <a:pt x="15755" y="755171"/>
                    <a:pt x="0" y="739416"/>
                    <a:pt x="0" y="719982"/>
                  </a:cubicBezTo>
                  <a:lnTo>
                    <a:pt x="0" y="35189"/>
                  </a:lnTo>
                  <a:cubicBezTo>
                    <a:pt x="0" y="15755"/>
                    <a:pt x="15755" y="0"/>
                    <a:pt x="35189" y="0"/>
                  </a:cubicBezTo>
                  <a:close/>
                </a:path>
              </a:pathLst>
            </a:custGeom>
            <a:solidFill>
              <a:srgbClr val="FFBD59">
                <a:alpha val="24706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1662497" cy="774221"/>
            </a:xfrm>
            <a:prstGeom prst="rect">
              <a:avLst/>
            </a:prstGeom>
          </p:spPr>
          <p:txBody>
            <a:bodyPr anchor="ctr" rtlCol="false" tIns="37641" lIns="37641" bIns="37641" rIns="37641"/>
            <a:lstStyle/>
            <a:p>
              <a:pPr algn="ctr">
                <a:lnSpc>
                  <a:spcPts val="2084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937426" y="8391039"/>
            <a:ext cx="2988842" cy="4254517"/>
            <a:chOff x="0" y="0"/>
            <a:chExt cx="752837" cy="107163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52837" cy="1071639"/>
            </a:xfrm>
            <a:custGeom>
              <a:avLst/>
              <a:gdLst/>
              <a:ahLst/>
              <a:cxnLst/>
              <a:rect r="r" b="b" t="t" l="l"/>
              <a:pathLst>
                <a:path h="1071639" w="752837">
                  <a:moveTo>
                    <a:pt x="77708" y="0"/>
                  </a:moveTo>
                  <a:lnTo>
                    <a:pt x="675129" y="0"/>
                  </a:lnTo>
                  <a:cubicBezTo>
                    <a:pt x="695739" y="0"/>
                    <a:pt x="715504" y="8187"/>
                    <a:pt x="730077" y="22760"/>
                  </a:cubicBezTo>
                  <a:cubicBezTo>
                    <a:pt x="744650" y="37333"/>
                    <a:pt x="752837" y="57099"/>
                    <a:pt x="752837" y="77708"/>
                  </a:cubicBezTo>
                  <a:lnTo>
                    <a:pt x="752837" y="993931"/>
                  </a:lnTo>
                  <a:cubicBezTo>
                    <a:pt x="752837" y="1036848"/>
                    <a:pt x="718046" y="1071639"/>
                    <a:pt x="675129" y="1071639"/>
                  </a:cubicBezTo>
                  <a:lnTo>
                    <a:pt x="77708" y="1071639"/>
                  </a:lnTo>
                  <a:cubicBezTo>
                    <a:pt x="57099" y="1071639"/>
                    <a:pt x="37333" y="1063452"/>
                    <a:pt x="22760" y="1048879"/>
                  </a:cubicBezTo>
                  <a:cubicBezTo>
                    <a:pt x="8187" y="1034306"/>
                    <a:pt x="0" y="1014540"/>
                    <a:pt x="0" y="993931"/>
                  </a:cubicBezTo>
                  <a:lnTo>
                    <a:pt x="0" y="77708"/>
                  </a:lnTo>
                  <a:cubicBezTo>
                    <a:pt x="0" y="57099"/>
                    <a:pt x="8187" y="37333"/>
                    <a:pt x="22760" y="22760"/>
                  </a:cubicBezTo>
                  <a:cubicBezTo>
                    <a:pt x="37333" y="8187"/>
                    <a:pt x="57099" y="0"/>
                    <a:pt x="77708" y="0"/>
                  </a:cubicBezTo>
                  <a:close/>
                </a:path>
              </a:pathLst>
            </a:custGeom>
            <a:solidFill>
              <a:srgbClr val="FFBD59">
                <a:alpha val="24706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752837" cy="1090689"/>
            </a:xfrm>
            <a:prstGeom prst="rect">
              <a:avLst/>
            </a:prstGeom>
          </p:spPr>
          <p:txBody>
            <a:bodyPr anchor="ctr" rtlCol="false" tIns="37641" lIns="37641" bIns="37641" rIns="37641"/>
            <a:lstStyle/>
            <a:p>
              <a:pPr algn="ctr">
                <a:lnSpc>
                  <a:spcPts val="2084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430272" y="8391039"/>
            <a:ext cx="3107441" cy="4254517"/>
            <a:chOff x="0" y="0"/>
            <a:chExt cx="782710" cy="107163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82710" cy="1071639"/>
            </a:xfrm>
            <a:custGeom>
              <a:avLst/>
              <a:gdLst/>
              <a:ahLst/>
              <a:cxnLst/>
              <a:rect r="r" b="b" t="t" l="l"/>
              <a:pathLst>
                <a:path h="1071639" w="782710">
                  <a:moveTo>
                    <a:pt x="74742" y="0"/>
                  </a:moveTo>
                  <a:lnTo>
                    <a:pt x="707968" y="0"/>
                  </a:lnTo>
                  <a:cubicBezTo>
                    <a:pt x="749247" y="0"/>
                    <a:pt x="782710" y="33463"/>
                    <a:pt x="782710" y="74742"/>
                  </a:cubicBezTo>
                  <a:lnTo>
                    <a:pt x="782710" y="996896"/>
                  </a:lnTo>
                  <a:cubicBezTo>
                    <a:pt x="782710" y="1038176"/>
                    <a:pt x="749247" y="1071639"/>
                    <a:pt x="707968" y="1071639"/>
                  </a:cubicBezTo>
                  <a:lnTo>
                    <a:pt x="74742" y="1071639"/>
                  </a:lnTo>
                  <a:cubicBezTo>
                    <a:pt x="54919" y="1071639"/>
                    <a:pt x="35908" y="1063764"/>
                    <a:pt x="21892" y="1049747"/>
                  </a:cubicBezTo>
                  <a:cubicBezTo>
                    <a:pt x="7875" y="1035730"/>
                    <a:pt x="0" y="1016719"/>
                    <a:pt x="0" y="996896"/>
                  </a:cubicBezTo>
                  <a:lnTo>
                    <a:pt x="0" y="74742"/>
                  </a:lnTo>
                  <a:cubicBezTo>
                    <a:pt x="0" y="33463"/>
                    <a:pt x="33463" y="0"/>
                    <a:pt x="74742" y="0"/>
                  </a:cubicBezTo>
                  <a:close/>
                </a:path>
              </a:pathLst>
            </a:custGeom>
            <a:solidFill>
              <a:srgbClr val="FFBD59">
                <a:alpha val="24706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782710" cy="1090689"/>
            </a:xfrm>
            <a:prstGeom prst="rect">
              <a:avLst/>
            </a:prstGeom>
          </p:spPr>
          <p:txBody>
            <a:bodyPr anchor="ctr" rtlCol="false" tIns="37641" lIns="37641" bIns="37641" rIns="37641"/>
            <a:lstStyle/>
            <a:p>
              <a:pPr algn="ctr">
                <a:lnSpc>
                  <a:spcPts val="2084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-10800000">
            <a:off x="4006182" y="12798873"/>
            <a:ext cx="6685818" cy="1213367"/>
            <a:chOff x="0" y="0"/>
            <a:chExt cx="1263031" cy="22921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63031" cy="229219"/>
            </a:xfrm>
            <a:custGeom>
              <a:avLst/>
              <a:gdLst/>
              <a:ahLst/>
              <a:cxnLst/>
              <a:rect r="r" b="b" t="t" l="l"/>
              <a:pathLst>
                <a:path h="229219" w="1263031">
                  <a:moveTo>
                    <a:pt x="0" y="0"/>
                  </a:moveTo>
                  <a:lnTo>
                    <a:pt x="1035842" y="0"/>
                  </a:lnTo>
                  <a:cubicBezTo>
                    <a:pt x="1168100" y="0"/>
                    <a:pt x="1263031" y="51313"/>
                    <a:pt x="1263031" y="114610"/>
                  </a:cubicBezTo>
                  <a:cubicBezTo>
                    <a:pt x="1263031" y="177907"/>
                    <a:pt x="1168100" y="229219"/>
                    <a:pt x="1035842" y="229219"/>
                  </a:cubicBezTo>
                  <a:lnTo>
                    <a:pt x="0" y="2292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D59">
                <a:alpha val="24706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25400" y="-19050"/>
              <a:ext cx="1034431" cy="248269"/>
            </a:xfrm>
            <a:prstGeom prst="rect">
              <a:avLst/>
            </a:prstGeom>
          </p:spPr>
          <p:txBody>
            <a:bodyPr anchor="ctr" rtlCol="false" tIns="37641" lIns="37641" bIns="37641" rIns="37641"/>
            <a:lstStyle/>
            <a:p>
              <a:pPr algn="ctr">
                <a:lnSpc>
                  <a:spcPts val="2084"/>
                </a:lnSpc>
              </a:pPr>
            </a:p>
          </p:txBody>
        </p:sp>
      </p:grpSp>
      <p:pic>
        <p:nvPicPr>
          <p:cNvPr name="Picture 17" id="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275423" y="11197118"/>
            <a:ext cx="3567052" cy="3144504"/>
          </a:xfrm>
          <a:prstGeom prst="rect">
            <a:avLst/>
          </a:prstGeom>
        </p:spPr>
      </p:pic>
      <p:grpSp>
        <p:nvGrpSpPr>
          <p:cNvPr name="Group 18" id="18"/>
          <p:cNvGrpSpPr/>
          <p:nvPr/>
        </p:nvGrpSpPr>
        <p:grpSpPr>
          <a:xfrm rot="0">
            <a:off x="0" y="0"/>
            <a:ext cx="10692000" cy="1522471"/>
            <a:chOff x="0" y="0"/>
            <a:chExt cx="2693128" cy="38348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693128" cy="383484"/>
            </a:xfrm>
            <a:custGeom>
              <a:avLst/>
              <a:gdLst/>
              <a:ahLst/>
              <a:cxnLst/>
              <a:rect r="r" b="b" t="t" l="l"/>
              <a:pathLst>
                <a:path h="383484" w="2693128">
                  <a:moveTo>
                    <a:pt x="0" y="0"/>
                  </a:moveTo>
                  <a:lnTo>
                    <a:pt x="2693128" y="0"/>
                  </a:lnTo>
                  <a:lnTo>
                    <a:pt x="2693128" y="383484"/>
                  </a:lnTo>
                  <a:lnTo>
                    <a:pt x="0" y="383484"/>
                  </a:lnTo>
                  <a:close/>
                </a:path>
              </a:pathLst>
            </a:custGeom>
            <a:solidFill>
              <a:srgbClr val="B31F2F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2693128" cy="402534"/>
            </a:xfrm>
            <a:prstGeom prst="rect">
              <a:avLst/>
            </a:prstGeom>
          </p:spPr>
          <p:txBody>
            <a:bodyPr anchor="ctr" rtlCol="false" tIns="37641" lIns="37641" bIns="37641" rIns="37641"/>
            <a:lstStyle/>
            <a:p>
              <a:pPr algn="ctr">
                <a:lnSpc>
                  <a:spcPts val="2084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6408114" y="0"/>
            <a:ext cx="3857398" cy="1992463"/>
            <a:chOff x="0" y="0"/>
            <a:chExt cx="971611" cy="501867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971611" cy="501867"/>
            </a:xfrm>
            <a:custGeom>
              <a:avLst/>
              <a:gdLst/>
              <a:ahLst/>
              <a:cxnLst/>
              <a:rect r="r" b="b" t="t" l="l"/>
              <a:pathLst>
                <a:path h="501867" w="971611">
                  <a:moveTo>
                    <a:pt x="971611" y="0"/>
                  </a:moveTo>
                  <a:lnTo>
                    <a:pt x="971611" y="387567"/>
                  </a:lnTo>
                  <a:lnTo>
                    <a:pt x="485806" y="501867"/>
                  </a:lnTo>
                  <a:lnTo>
                    <a:pt x="0" y="387567"/>
                  </a:lnTo>
                  <a:lnTo>
                    <a:pt x="0" y="0"/>
                  </a:lnTo>
                  <a:lnTo>
                    <a:pt x="971611" y="0"/>
                  </a:lnTo>
                  <a:close/>
                </a:path>
              </a:pathLst>
            </a:custGeom>
            <a:solidFill>
              <a:srgbClr val="19354A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9050"/>
              <a:ext cx="971611" cy="406617"/>
            </a:xfrm>
            <a:prstGeom prst="rect">
              <a:avLst/>
            </a:prstGeom>
          </p:spPr>
          <p:txBody>
            <a:bodyPr anchor="ctr" rtlCol="false" tIns="37641" lIns="37641" bIns="37641" rIns="37641"/>
            <a:lstStyle/>
            <a:p>
              <a:pPr algn="ctr">
                <a:lnSpc>
                  <a:spcPts val="2084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0" y="1938228"/>
            <a:ext cx="8080181" cy="1213391"/>
            <a:chOff x="0" y="0"/>
            <a:chExt cx="1526443" cy="229224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526443" cy="229224"/>
            </a:xfrm>
            <a:custGeom>
              <a:avLst/>
              <a:gdLst/>
              <a:ahLst/>
              <a:cxnLst/>
              <a:rect r="r" b="b" t="t" l="l"/>
              <a:pathLst>
                <a:path h="229224" w="1526443">
                  <a:moveTo>
                    <a:pt x="2874" y="0"/>
                  </a:moveTo>
                  <a:lnTo>
                    <a:pt x="1293146" y="0"/>
                  </a:lnTo>
                  <a:cubicBezTo>
                    <a:pt x="1431511" y="0"/>
                    <a:pt x="1526443" y="51314"/>
                    <a:pt x="1526443" y="114612"/>
                  </a:cubicBezTo>
                  <a:cubicBezTo>
                    <a:pt x="1526443" y="177911"/>
                    <a:pt x="1431511" y="229224"/>
                    <a:pt x="1293146" y="229224"/>
                  </a:cubicBezTo>
                  <a:lnTo>
                    <a:pt x="2874" y="229224"/>
                  </a:lnTo>
                  <a:cubicBezTo>
                    <a:pt x="1287" y="229224"/>
                    <a:pt x="0" y="227937"/>
                    <a:pt x="0" y="226350"/>
                  </a:cubicBezTo>
                  <a:lnTo>
                    <a:pt x="0" y="2874"/>
                  </a:lnTo>
                  <a:cubicBezTo>
                    <a:pt x="0" y="1287"/>
                    <a:pt x="1287" y="0"/>
                    <a:pt x="2874" y="0"/>
                  </a:cubicBezTo>
                  <a:close/>
                </a:path>
              </a:pathLst>
            </a:custGeom>
            <a:solidFill>
              <a:srgbClr val="FFBD59">
                <a:alpha val="24706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25400" y="-19050"/>
              <a:ext cx="1297843" cy="248274"/>
            </a:xfrm>
            <a:prstGeom prst="rect">
              <a:avLst/>
            </a:prstGeom>
          </p:spPr>
          <p:txBody>
            <a:bodyPr anchor="ctr" rtlCol="false" tIns="37641" lIns="37641" bIns="37641" rIns="37641"/>
            <a:lstStyle/>
            <a:p>
              <a:pPr algn="ctr">
                <a:lnSpc>
                  <a:spcPts val="2084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-10800000">
            <a:off x="4279156" y="3459471"/>
            <a:ext cx="6412844" cy="1158740"/>
            <a:chOff x="0" y="0"/>
            <a:chExt cx="1211463" cy="2189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211463" cy="218900"/>
            </a:xfrm>
            <a:custGeom>
              <a:avLst/>
              <a:gdLst/>
              <a:ahLst/>
              <a:cxnLst/>
              <a:rect r="r" b="b" t="t" l="l"/>
              <a:pathLst>
                <a:path h="218900" w="1211463">
                  <a:moveTo>
                    <a:pt x="0" y="0"/>
                  </a:moveTo>
                  <a:lnTo>
                    <a:pt x="985470" y="0"/>
                  </a:lnTo>
                  <a:cubicBezTo>
                    <a:pt x="1116532" y="0"/>
                    <a:pt x="1211463" y="49002"/>
                    <a:pt x="1211463" y="109450"/>
                  </a:cubicBezTo>
                  <a:cubicBezTo>
                    <a:pt x="1211463" y="169897"/>
                    <a:pt x="1116532" y="218900"/>
                    <a:pt x="985470" y="218900"/>
                  </a:cubicBezTo>
                  <a:lnTo>
                    <a:pt x="0" y="218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D59">
                <a:alpha val="24706"/>
              </a:srgbClr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25400" y="-19050"/>
              <a:ext cx="982863" cy="237950"/>
            </a:xfrm>
            <a:prstGeom prst="rect">
              <a:avLst/>
            </a:prstGeom>
          </p:spPr>
          <p:txBody>
            <a:bodyPr anchor="ctr" rtlCol="false" tIns="37641" lIns="37641" bIns="37641" rIns="37641"/>
            <a:lstStyle/>
            <a:p>
              <a:pPr algn="ctr">
                <a:lnSpc>
                  <a:spcPts val="2084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0" y="14274342"/>
            <a:ext cx="10692000" cy="845658"/>
            <a:chOff x="0" y="0"/>
            <a:chExt cx="2693128" cy="213007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693128" cy="213006"/>
            </a:xfrm>
            <a:custGeom>
              <a:avLst/>
              <a:gdLst/>
              <a:ahLst/>
              <a:cxnLst/>
              <a:rect r="r" b="b" t="t" l="l"/>
              <a:pathLst>
                <a:path h="213006" w="2693128">
                  <a:moveTo>
                    <a:pt x="0" y="0"/>
                  </a:moveTo>
                  <a:lnTo>
                    <a:pt x="2693128" y="0"/>
                  </a:lnTo>
                  <a:lnTo>
                    <a:pt x="2693128" y="213006"/>
                  </a:lnTo>
                  <a:lnTo>
                    <a:pt x="0" y="213006"/>
                  </a:lnTo>
                  <a:close/>
                </a:path>
              </a:pathLst>
            </a:custGeom>
            <a:solidFill>
              <a:srgbClr val="B31F2F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19050"/>
              <a:ext cx="2693128" cy="232057"/>
            </a:xfrm>
            <a:prstGeom prst="rect">
              <a:avLst/>
            </a:prstGeom>
          </p:spPr>
          <p:txBody>
            <a:bodyPr anchor="ctr" rtlCol="false" tIns="37641" lIns="37641" bIns="37641" rIns="37641"/>
            <a:lstStyle/>
            <a:p>
              <a:pPr algn="ctr">
                <a:lnSpc>
                  <a:spcPts val="2084"/>
                </a:lnSpc>
              </a:pPr>
            </a:p>
          </p:txBody>
        </p:sp>
      </p:grpSp>
      <p:sp>
        <p:nvSpPr>
          <p:cNvPr name="Freeform 33" id="33"/>
          <p:cNvSpPr/>
          <p:nvPr/>
        </p:nvSpPr>
        <p:spPr>
          <a:xfrm flipH="false" flipV="false" rot="0">
            <a:off x="6620990" y="-90705"/>
            <a:ext cx="3431646" cy="1853089"/>
          </a:xfrm>
          <a:custGeom>
            <a:avLst/>
            <a:gdLst/>
            <a:ahLst/>
            <a:cxnLst/>
            <a:rect r="r" b="b" t="t" l="l"/>
            <a:pathLst>
              <a:path h="1853089" w="3431646">
                <a:moveTo>
                  <a:pt x="0" y="0"/>
                </a:moveTo>
                <a:lnTo>
                  <a:pt x="3431646" y="0"/>
                </a:lnTo>
                <a:lnTo>
                  <a:pt x="3431646" y="1853089"/>
                </a:lnTo>
                <a:lnTo>
                  <a:pt x="0" y="18530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3555868" y="12933140"/>
            <a:ext cx="3910621" cy="195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46"/>
              </a:lnSpc>
            </a:pPr>
            <a:r>
              <a:rPr lang="en-US" sz="1176">
                <a:solidFill>
                  <a:srgbClr val="B31F2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Keywords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46558" y="8528056"/>
            <a:ext cx="3098661" cy="341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0"/>
              </a:lnSpc>
            </a:pPr>
            <a:r>
              <a:rPr lang="en-US" b="true" sz="2021" spc="323">
                <a:solidFill>
                  <a:srgbClr val="B31F2F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OBJECTIVE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33718" y="5049645"/>
            <a:ext cx="3718977" cy="695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0"/>
              </a:lnSpc>
            </a:pPr>
            <a:r>
              <a:rPr lang="en-US" b="true" sz="2021" spc="323">
                <a:solidFill>
                  <a:srgbClr val="B31F2F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INTRODUCTION</a:t>
            </a:r>
          </a:p>
          <a:p>
            <a:pPr algn="l">
              <a:lnSpc>
                <a:spcPts val="2830"/>
              </a:lnSpc>
            </a:pPr>
          </a:p>
        </p:txBody>
      </p:sp>
      <p:sp>
        <p:nvSpPr>
          <p:cNvPr name="TextBox 37" id="37"/>
          <p:cNvSpPr txBox="true"/>
          <p:nvPr/>
        </p:nvSpPr>
        <p:spPr>
          <a:xfrm rot="0">
            <a:off x="433718" y="5620606"/>
            <a:ext cx="3081022" cy="1972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3"/>
              </a:lnSpc>
            </a:pPr>
            <a:r>
              <a:rPr lang="en-US" sz="1195" spc="83">
                <a:solidFill>
                  <a:srgbClr val="4D5F81"/>
                </a:solidFill>
                <a:latin typeface="Roboto Slab"/>
                <a:ea typeface="Roboto Slab"/>
                <a:cs typeface="Roboto Slab"/>
                <a:sym typeface="Roboto Slab"/>
              </a:rPr>
              <a:t>Text! Text Text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-1676396" y="2154839"/>
            <a:ext cx="9142885" cy="504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17"/>
              </a:lnSpc>
            </a:pPr>
            <a:r>
              <a:rPr lang="en-US" sz="2940">
                <a:solidFill>
                  <a:srgbClr val="B31F2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RESEARCH POSTER TITLE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-2922192" y="2620902"/>
            <a:ext cx="9142885" cy="271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1"/>
              </a:lnSpc>
            </a:pPr>
            <a:r>
              <a:rPr lang="en-US" sz="1543">
                <a:solidFill>
                  <a:srgbClr val="B31F2F"/>
                </a:solidFill>
                <a:latin typeface="Poppins"/>
                <a:ea typeface="Poppins"/>
                <a:cs typeface="Poppins"/>
                <a:sym typeface="Poppins"/>
              </a:rPr>
              <a:t>Subheading or Tag Line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-1176232" y="3659414"/>
            <a:ext cx="3962629" cy="195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46"/>
              </a:lnSpc>
            </a:pPr>
            <a:r>
              <a:rPr lang="en-US" sz="1176">
                <a:solidFill>
                  <a:srgbClr val="B31F2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Authors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-946981" y="3891558"/>
            <a:ext cx="3962629" cy="184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51"/>
              </a:lnSpc>
            </a:pPr>
            <a:r>
              <a:rPr lang="en-US" sz="1037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Name 1, Name 2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3758001" y="3659414"/>
            <a:ext cx="3910621" cy="195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46"/>
              </a:lnSpc>
            </a:pPr>
            <a:r>
              <a:rPr lang="en-US" sz="1176">
                <a:solidFill>
                  <a:srgbClr val="B31F2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Affiliations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4152694" y="3891558"/>
            <a:ext cx="3910621" cy="184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451"/>
              </a:lnSpc>
              <a:spcBef>
                <a:spcPct val="0"/>
              </a:spcBef>
            </a:pPr>
            <a:r>
              <a:rPr lang="en-US" sz="1037" strike="noStrike" u="none">
                <a:solidFill>
                  <a:srgbClr val="000000"/>
                </a:solidFill>
                <a:latin typeface="ABeeZee"/>
                <a:ea typeface="ABeeZee"/>
                <a:cs typeface="ABeeZee"/>
                <a:sym typeface="ABeeZee"/>
              </a:rPr>
              <a:t>Institution 1, Institution 2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4515721" y="5049645"/>
            <a:ext cx="3718977" cy="695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0"/>
              </a:lnSpc>
            </a:pPr>
            <a:r>
              <a:rPr lang="en-US" b="true" sz="2021" spc="323">
                <a:solidFill>
                  <a:srgbClr val="B31F2F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METHODOLOGY</a:t>
            </a:r>
          </a:p>
          <a:p>
            <a:pPr algn="l">
              <a:lnSpc>
                <a:spcPts val="2830"/>
              </a:lnSpc>
            </a:pPr>
          </a:p>
        </p:txBody>
      </p:sp>
      <p:sp>
        <p:nvSpPr>
          <p:cNvPr name="TextBox 45" id="45"/>
          <p:cNvSpPr txBox="true"/>
          <p:nvPr/>
        </p:nvSpPr>
        <p:spPr>
          <a:xfrm rot="0">
            <a:off x="4591796" y="8528056"/>
            <a:ext cx="3718977" cy="695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0"/>
              </a:lnSpc>
            </a:pPr>
            <a:r>
              <a:rPr lang="en-US" b="true" sz="2021" spc="323">
                <a:solidFill>
                  <a:srgbClr val="B31F2F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ANALYSIS</a:t>
            </a:r>
          </a:p>
          <a:p>
            <a:pPr algn="l">
              <a:lnSpc>
                <a:spcPts val="2830"/>
              </a:lnSpc>
            </a:pPr>
          </a:p>
        </p:txBody>
      </p:sp>
      <p:sp>
        <p:nvSpPr>
          <p:cNvPr name="TextBox 46" id="46"/>
          <p:cNvSpPr txBox="true"/>
          <p:nvPr/>
        </p:nvSpPr>
        <p:spPr>
          <a:xfrm rot="0">
            <a:off x="7875565" y="8528056"/>
            <a:ext cx="3718977" cy="341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0"/>
              </a:lnSpc>
            </a:pPr>
            <a:r>
              <a:rPr lang="en-US" b="true" sz="2021" spc="323">
                <a:solidFill>
                  <a:srgbClr val="B31F2F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CONCLUSIONS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978718" y="14410374"/>
            <a:ext cx="9142885" cy="5354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1"/>
              </a:lnSpc>
            </a:pPr>
            <a:r>
              <a:rPr lang="en-US" sz="1543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4 &amp; 5 November 2026, National University of Science and Technology POLITEHNICA Bucharest; UNSTPB Central Library (Splaiul Independeței, no. 313), Bucharest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4515721" y="5620606"/>
            <a:ext cx="3081022" cy="1972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3"/>
              </a:lnSpc>
            </a:pPr>
            <a:r>
              <a:rPr lang="en-US" sz="1195" spc="83">
                <a:solidFill>
                  <a:srgbClr val="4D5F81"/>
                </a:solidFill>
                <a:latin typeface="Roboto Slab"/>
                <a:ea typeface="Roboto Slab"/>
                <a:cs typeface="Roboto Slab"/>
                <a:sym typeface="Roboto Slab"/>
              </a:rPr>
              <a:t>Text! Text Text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464198" y="9115765"/>
            <a:ext cx="3081022" cy="1972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3"/>
              </a:lnSpc>
            </a:pPr>
            <a:r>
              <a:rPr lang="en-US" sz="1195" spc="83">
                <a:solidFill>
                  <a:srgbClr val="4D5F81"/>
                </a:solidFill>
                <a:latin typeface="Roboto Slab"/>
                <a:ea typeface="Roboto Slab"/>
                <a:cs typeface="Roboto Slab"/>
                <a:sym typeface="Roboto Slab"/>
              </a:rPr>
              <a:t>Text! Text Text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5117459" y="13208344"/>
            <a:ext cx="3081022" cy="1972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3"/>
              </a:lnSpc>
            </a:pPr>
            <a:r>
              <a:rPr lang="en-US" sz="1195" spc="83">
                <a:solidFill>
                  <a:srgbClr val="4D5F81"/>
                </a:solidFill>
                <a:latin typeface="Roboto Slab"/>
                <a:ea typeface="Roboto Slab"/>
                <a:cs typeface="Roboto Slab"/>
                <a:sym typeface="Roboto Slab"/>
              </a:rPr>
              <a:t>Text! Text Text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534727" y="466061"/>
            <a:ext cx="1083867" cy="806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61"/>
              </a:lnSpc>
            </a:pPr>
            <a:r>
              <a:rPr lang="en-US" b="true" sz="5733" spc="-441">
                <a:solidFill>
                  <a:srgbClr val="FFFFFF"/>
                </a:solidFill>
                <a:latin typeface="Bariol Bold"/>
                <a:ea typeface="Bariol Bold"/>
                <a:cs typeface="Bariol Bold"/>
                <a:sym typeface="Bariol Bold"/>
              </a:rPr>
              <a:t>18</a:t>
            </a:r>
          </a:p>
        </p:txBody>
      </p:sp>
      <p:grpSp>
        <p:nvGrpSpPr>
          <p:cNvPr name="Group 52" id="52"/>
          <p:cNvGrpSpPr/>
          <p:nvPr/>
        </p:nvGrpSpPr>
        <p:grpSpPr>
          <a:xfrm rot="0">
            <a:off x="1546335" y="1110512"/>
            <a:ext cx="651609" cy="62319"/>
            <a:chOff x="0" y="0"/>
            <a:chExt cx="295231" cy="28235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295231" cy="28235"/>
            </a:xfrm>
            <a:custGeom>
              <a:avLst/>
              <a:gdLst/>
              <a:ahLst/>
              <a:cxnLst/>
              <a:rect r="r" b="b" t="t" l="l"/>
              <a:pathLst>
                <a:path h="28235" w="295231">
                  <a:moveTo>
                    <a:pt x="0" y="0"/>
                  </a:moveTo>
                  <a:lnTo>
                    <a:pt x="295231" y="0"/>
                  </a:lnTo>
                  <a:lnTo>
                    <a:pt x="295231" y="28235"/>
                  </a:lnTo>
                  <a:lnTo>
                    <a:pt x="0" y="2823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9525"/>
              <a:ext cx="295231" cy="37760"/>
            </a:xfrm>
            <a:prstGeom prst="rect">
              <a:avLst/>
            </a:prstGeom>
          </p:spPr>
          <p:txBody>
            <a:bodyPr anchor="ctr" rtlCol="false" tIns="36513" lIns="36513" bIns="36513" rIns="36513"/>
            <a:lstStyle/>
            <a:p>
              <a:pPr algn="ctr">
                <a:lnSpc>
                  <a:spcPts val="228"/>
                </a:lnSpc>
              </a:pPr>
            </a:p>
          </p:txBody>
        </p:sp>
      </p:grpSp>
      <p:sp>
        <p:nvSpPr>
          <p:cNvPr name="TextBox 55" id="55"/>
          <p:cNvSpPr txBox="true"/>
          <p:nvPr/>
        </p:nvSpPr>
        <p:spPr>
          <a:xfrm rot="0">
            <a:off x="464198" y="313782"/>
            <a:ext cx="1122315" cy="926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61"/>
              </a:lnSpc>
              <a:spcBef>
                <a:spcPct val="0"/>
              </a:spcBef>
            </a:pPr>
            <a:r>
              <a:rPr lang="en-US" b="true" sz="5043">
                <a:solidFill>
                  <a:srgbClr val="FFFFFF"/>
                </a:solidFill>
                <a:latin typeface="Bariol Bold"/>
                <a:ea typeface="Bariol Bold"/>
                <a:cs typeface="Bariol Bold"/>
                <a:sym typeface="Bariol Bold"/>
              </a:rPr>
              <a:t>The 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2150869" y="787739"/>
            <a:ext cx="197362" cy="282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4"/>
              </a:lnSpc>
              <a:spcBef>
                <a:spcPct val="0"/>
              </a:spcBef>
            </a:pPr>
            <a:r>
              <a:rPr lang="en-US" b="true" sz="1545">
                <a:solidFill>
                  <a:srgbClr val="FFFFFF"/>
                </a:solidFill>
                <a:latin typeface="Bariol Bold"/>
                <a:ea typeface="Bariol Bold"/>
                <a:cs typeface="Bariol Bold"/>
                <a:sym typeface="Bariol Bold"/>
              </a:rPr>
              <a:t>th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2413589" y="291171"/>
            <a:ext cx="1759018" cy="927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63"/>
              </a:lnSpc>
              <a:spcBef>
                <a:spcPct val="0"/>
              </a:spcBef>
            </a:pPr>
            <a:r>
              <a:rPr lang="en-US" b="true" sz="5045">
                <a:solidFill>
                  <a:srgbClr val="FFFFFF"/>
                </a:solidFill>
                <a:latin typeface="Bariol Bold"/>
                <a:ea typeface="Bariol Bold"/>
                <a:cs typeface="Bariol Bold"/>
                <a:sym typeface="Bariol Bold"/>
              </a:rPr>
              <a:t>E</a:t>
            </a:r>
            <a:r>
              <a:rPr lang="en-US" b="true" sz="5045">
                <a:solidFill>
                  <a:srgbClr val="FFFFFF"/>
                </a:solidFill>
                <a:latin typeface="Bariol Bold"/>
                <a:ea typeface="Bariol Bold"/>
                <a:cs typeface="Bariol Bold"/>
                <a:sym typeface="Bariol Bold"/>
              </a:rPr>
              <a:t>dition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DAHQsIjtARk</dc:identifier>
  <dcterms:modified xsi:type="dcterms:W3CDTF">2011-08-01T06:04:30Z</dcterms:modified>
  <cp:revision>1</cp:revision>
  <dc:title>afis ENFORMATION</dc:title>
</cp:coreProperties>
</file>