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15113000"/>
  <p:notesSz cx="6858000" cy="9144000"/>
  <p:embeddedFontLst>
    <p:embeddedFont>
      <p:font typeface="ABeeZee" panose="02000000000000000000" pitchFamily="2" charset="0"/>
      <p:regular r:id=""/>
    </p:embeddedFon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itchFamily="2" charset="77"/>
      <p:regular r:id=""/>
      <p:bold r:id="rId7"/>
    </p:embeddedFont>
    <p:embeddedFont>
      <p:font typeface="Poppins" pitchFamily="2" charset="77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37" autoAdjust="0"/>
    <p:restoredTop sz="94598" autoAdjust="0"/>
  </p:normalViewPr>
  <p:slideViewPr>
    <p:cSldViewPr>
      <p:cViewPr>
        <p:scale>
          <a:sx n="53" d="100"/>
          <a:sy n="53" d="100"/>
        </p:scale>
        <p:origin x="600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402561" cy="1552869"/>
            <a:chOff x="0" y="0"/>
            <a:chExt cx="3726972" cy="699545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726972" cy="699545"/>
            </a:xfrm>
            <a:custGeom>
              <a:avLst/>
              <a:gdLst/>
              <a:ahLst/>
              <a:cxnLst/>
              <a:rect l="l" t="t" r="r" b="b"/>
              <a:pathLst>
                <a:path w="3726972" h="699545">
                  <a:moveTo>
                    <a:pt x="0" y="0"/>
                  </a:moveTo>
                  <a:lnTo>
                    <a:pt x="3726972" y="0"/>
                  </a:lnTo>
                  <a:lnTo>
                    <a:pt x="3726972" y="699545"/>
                  </a:lnTo>
                  <a:lnTo>
                    <a:pt x="0" y="699545"/>
                  </a:lnTo>
                  <a:close/>
                </a:path>
              </a:pathLst>
            </a:custGeom>
            <a:solidFill>
              <a:srgbClr val="B31F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726972" cy="718595"/>
            </a:xfrm>
            <a:prstGeom prst="rect">
              <a:avLst/>
            </a:prstGeom>
          </p:spPr>
          <p:txBody>
            <a:bodyPr lIns="18562" tIns="18562" rIns="18562" bIns="18562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171" y="1365257"/>
            <a:ext cx="3427887" cy="896330"/>
            <a:chOff x="0" y="0"/>
            <a:chExt cx="1544214" cy="403784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544214" cy="403784"/>
            </a:xfrm>
            <a:custGeom>
              <a:avLst/>
              <a:gdLst/>
              <a:ahLst/>
              <a:cxnLst/>
              <a:rect l="l" t="t" r="r" b="b"/>
              <a:pathLst>
                <a:path w="1544214" h="403784">
                  <a:moveTo>
                    <a:pt x="32958" y="0"/>
                  </a:moveTo>
                  <a:lnTo>
                    <a:pt x="1511256" y="0"/>
                  </a:lnTo>
                  <a:cubicBezTo>
                    <a:pt x="1519997" y="0"/>
                    <a:pt x="1528380" y="3472"/>
                    <a:pt x="1534561" y="9653"/>
                  </a:cubicBezTo>
                  <a:cubicBezTo>
                    <a:pt x="1540741" y="15834"/>
                    <a:pt x="1544214" y="24217"/>
                    <a:pt x="1544214" y="32958"/>
                  </a:cubicBezTo>
                  <a:lnTo>
                    <a:pt x="1544214" y="370826"/>
                  </a:lnTo>
                  <a:cubicBezTo>
                    <a:pt x="1544214" y="379567"/>
                    <a:pt x="1540741" y="387950"/>
                    <a:pt x="1534561" y="394131"/>
                  </a:cubicBezTo>
                  <a:cubicBezTo>
                    <a:pt x="1528380" y="400311"/>
                    <a:pt x="1519997" y="403784"/>
                    <a:pt x="1511256" y="403784"/>
                  </a:cubicBezTo>
                  <a:lnTo>
                    <a:pt x="32958" y="403784"/>
                  </a:lnTo>
                  <a:cubicBezTo>
                    <a:pt x="24217" y="403784"/>
                    <a:pt x="15834" y="400311"/>
                    <a:pt x="9653" y="394131"/>
                  </a:cubicBezTo>
                  <a:cubicBezTo>
                    <a:pt x="3472" y="387950"/>
                    <a:pt x="0" y="379567"/>
                    <a:pt x="0" y="370826"/>
                  </a:cubicBezTo>
                  <a:lnTo>
                    <a:pt x="0" y="32958"/>
                  </a:lnTo>
                  <a:cubicBezTo>
                    <a:pt x="0" y="24217"/>
                    <a:pt x="3472" y="15834"/>
                    <a:pt x="9653" y="9653"/>
                  </a:cubicBezTo>
                  <a:cubicBezTo>
                    <a:pt x="15834" y="3472"/>
                    <a:pt x="24217" y="0"/>
                    <a:pt x="32958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544214" cy="422834"/>
            </a:xfrm>
            <a:prstGeom prst="rect">
              <a:avLst/>
            </a:prstGeom>
          </p:spPr>
          <p:txBody>
            <a:bodyPr lIns="18562" tIns="18562" rIns="18562" bIns="18562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16633" y="2696013"/>
            <a:ext cx="4152297" cy="4304040"/>
            <a:chOff x="0" y="0"/>
            <a:chExt cx="1402913" cy="14541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2913" cy="1454181"/>
            </a:xfrm>
            <a:custGeom>
              <a:avLst/>
              <a:gdLst/>
              <a:ahLst/>
              <a:cxnLst/>
              <a:rect l="l" t="t" r="r" b="b"/>
              <a:pathLst>
                <a:path w="1402913" h="1454181">
                  <a:moveTo>
                    <a:pt x="0" y="0"/>
                  </a:moveTo>
                  <a:lnTo>
                    <a:pt x="1402913" y="0"/>
                  </a:lnTo>
                  <a:lnTo>
                    <a:pt x="1402913" y="1454181"/>
                  </a:lnTo>
                  <a:lnTo>
                    <a:pt x="0" y="1454181"/>
                  </a:lnTo>
                  <a:close/>
                </a:path>
              </a:pathLst>
            </a:custGeom>
            <a:ln w="19050" cap="sq">
              <a:solidFill>
                <a:srgbClr val="B31F2F"/>
              </a:solidFill>
              <a:prstDash val="sysDot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02913" cy="1473231"/>
            </a:xfrm>
            <a:prstGeom prst="rect">
              <a:avLst/>
            </a:prstGeom>
          </p:spPr>
          <p:txBody>
            <a:bodyPr lIns="12375" tIns="12375" rIns="12375" bIns="12375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18937" y="14050800"/>
            <a:ext cx="4269386" cy="666394"/>
            <a:chOff x="0" y="0"/>
            <a:chExt cx="1923297" cy="300201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23297" cy="300201"/>
            </a:xfrm>
            <a:custGeom>
              <a:avLst/>
              <a:gdLst/>
              <a:ahLst/>
              <a:cxnLst/>
              <a:rect l="l" t="t" r="r" b="b"/>
              <a:pathLst>
                <a:path w="1923297" h="300201">
                  <a:moveTo>
                    <a:pt x="26462" y="0"/>
                  </a:moveTo>
                  <a:lnTo>
                    <a:pt x="1896835" y="0"/>
                  </a:lnTo>
                  <a:cubicBezTo>
                    <a:pt x="1911450" y="0"/>
                    <a:pt x="1923297" y="11847"/>
                    <a:pt x="1923297" y="26462"/>
                  </a:cubicBezTo>
                  <a:lnTo>
                    <a:pt x="1923297" y="273739"/>
                  </a:lnTo>
                  <a:cubicBezTo>
                    <a:pt x="1923297" y="288353"/>
                    <a:pt x="1911450" y="300201"/>
                    <a:pt x="1896835" y="300201"/>
                  </a:cubicBezTo>
                  <a:lnTo>
                    <a:pt x="26462" y="300201"/>
                  </a:lnTo>
                  <a:cubicBezTo>
                    <a:pt x="11847" y="300201"/>
                    <a:pt x="0" y="288353"/>
                    <a:pt x="0" y="273739"/>
                  </a:cubicBezTo>
                  <a:lnTo>
                    <a:pt x="0" y="26462"/>
                  </a:lnTo>
                  <a:cubicBezTo>
                    <a:pt x="0" y="11847"/>
                    <a:pt x="11847" y="0"/>
                    <a:pt x="26462" y="0"/>
                  </a:cubicBezTo>
                  <a:close/>
                </a:path>
              </a:pathLst>
            </a:custGeom>
            <a:solidFill>
              <a:srgbClr val="B31F2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923297" cy="319251"/>
            </a:xfrm>
            <a:prstGeom prst="rect">
              <a:avLst/>
            </a:prstGeom>
          </p:spPr>
          <p:txBody>
            <a:bodyPr lIns="18562" tIns="18562" rIns="18562" bIns="18562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33327" y="4872030"/>
            <a:ext cx="2405700" cy="4483860"/>
            <a:chOff x="0" y="0"/>
            <a:chExt cx="812800" cy="15149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1514936"/>
            </a:xfrm>
            <a:custGeom>
              <a:avLst/>
              <a:gdLst/>
              <a:ahLst/>
              <a:cxnLst/>
              <a:rect l="l" t="t" r="r" b="b"/>
              <a:pathLst>
                <a:path w="812800" h="1514936">
                  <a:moveTo>
                    <a:pt x="0" y="0"/>
                  </a:moveTo>
                  <a:lnTo>
                    <a:pt x="812800" y="0"/>
                  </a:lnTo>
                  <a:lnTo>
                    <a:pt x="812800" y="1514936"/>
                  </a:lnTo>
                  <a:lnTo>
                    <a:pt x="0" y="1514936"/>
                  </a:lnTo>
                  <a:close/>
                </a:path>
              </a:pathLst>
            </a:custGeom>
            <a:ln w="19050" cap="sq">
              <a:solidFill>
                <a:srgbClr val="B31F2F"/>
              </a:solidFill>
              <a:prstDash val="sysDot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1533986"/>
            </a:xfrm>
            <a:prstGeom prst="rect">
              <a:avLst/>
            </a:prstGeom>
          </p:spPr>
          <p:txBody>
            <a:bodyPr lIns="12375" tIns="12375" rIns="12375" bIns="12375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618155" y="2699737"/>
            <a:ext cx="2405700" cy="4300316"/>
            <a:chOff x="0" y="0"/>
            <a:chExt cx="812800" cy="14529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1452923"/>
            </a:xfrm>
            <a:custGeom>
              <a:avLst/>
              <a:gdLst/>
              <a:ahLst/>
              <a:cxnLst/>
              <a:rect l="l" t="t" r="r" b="b"/>
              <a:pathLst>
                <a:path w="812800" h="1452923">
                  <a:moveTo>
                    <a:pt x="0" y="0"/>
                  </a:moveTo>
                  <a:lnTo>
                    <a:pt x="812800" y="0"/>
                  </a:lnTo>
                  <a:lnTo>
                    <a:pt x="812800" y="1452923"/>
                  </a:lnTo>
                  <a:lnTo>
                    <a:pt x="0" y="1452923"/>
                  </a:lnTo>
                  <a:close/>
                </a:path>
              </a:pathLst>
            </a:custGeom>
            <a:ln w="19050" cap="sq">
              <a:solidFill>
                <a:srgbClr val="B31F2F"/>
              </a:solidFill>
              <a:prstDash val="sysDot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1471973"/>
            </a:xfrm>
            <a:prstGeom prst="rect">
              <a:avLst/>
            </a:prstGeom>
          </p:spPr>
          <p:txBody>
            <a:bodyPr lIns="12375" tIns="12375" rIns="12375" bIns="12375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18937" y="9552172"/>
            <a:ext cx="2405700" cy="2843771"/>
            <a:chOff x="0" y="0"/>
            <a:chExt cx="812800" cy="9608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960808"/>
            </a:xfrm>
            <a:custGeom>
              <a:avLst/>
              <a:gdLst/>
              <a:ahLst/>
              <a:cxnLst/>
              <a:rect l="l" t="t" r="r" b="b"/>
              <a:pathLst>
                <a:path w="812800" h="960808">
                  <a:moveTo>
                    <a:pt x="0" y="0"/>
                  </a:moveTo>
                  <a:lnTo>
                    <a:pt x="812800" y="0"/>
                  </a:lnTo>
                  <a:lnTo>
                    <a:pt x="812800" y="960808"/>
                  </a:lnTo>
                  <a:lnTo>
                    <a:pt x="0" y="960808"/>
                  </a:lnTo>
                  <a:close/>
                </a:path>
              </a:pathLst>
            </a:custGeom>
            <a:ln w="19050" cap="sq">
              <a:solidFill>
                <a:srgbClr val="B31F2F"/>
              </a:solidFill>
              <a:prstDash val="sysDot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812800" cy="979858"/>
            </a:xfrm>
            <a:prstGeom prst="rect">
              <a:avLst/>
            </a:prstGeom>
          </p:spPr>
          <p:txBody>
            <a:bodyPr lIns="12375" tIns="12375" rIns="12375" bIns="12375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261779" y="9552172"/>
            <a:ext cx="4191470" cy="2843771"/>
            <a:chOff x="0" y="0"/>
            <a:chExt cx="1416148" cy="9608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16148" cy="960808"/>
            </a:xfrm>
            <a:custGeom>
              <a:avLst/>
              <a:gdLst/>
              <a:ahLst/>
              <a:cxnLst/>
              <a:rect l="l" t="t" r="r" b="b"/>
              <a:pathLst>
                <a:path w="1416148" h="960808">
                  <a:moveTo>
                    <a:pt x="0" y="0"/>
                  </a:moveTo>
                  <a:lnTo>
                    <a:pt x="1416148" y="0"/>
                  </a:lnTo>
                  <a:lnTo>
                    <a:pt x="1416148" y="960808"/>
                  </a:lnTo>
                  <a:lnTo>
                    <a:pt x="0" y="960808"/>
                  </a:lnTo>
                  <a:close/>
                </a:path>
              </a:pathLst>
            </a:custGeom>
            <a:ln w="19050" cap="sq">
              <a:solidFill>
                <a:srgbClr val="B31F2F"/>
              </a:solidFill>
              <a:prstDash val="sysDot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1416148" cy="979858"/>
            </a:xfrm>
            <a:prstGeom prst="rect">
              <a:avLst/>
            </a:prstGeom>
          </p:spPr>
          <p:txBody>
            <a:bodyPr lIns="12375" tIns="12375" rIns="12375" bIns="12375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618155" y="7201597"/>
            <a:ext cx="2405700" cy="5194346"/>
            <a:chOff x="0" y="0"/>
            <a:chExt cx="812800" cy="175498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1754984"/>
            </a:xfrm>
            <a:custGeom>
              <a:avLst/>
              <a:gdLst/>
              <a:ahLst/>
              <a:cxnLst/>
              <a:rect l="l" t="t" r="r" b="b"/>
              <a:pathLst>
                <a:path w="812800" h="1754984">
                  <a:moveTo>
                    <a:pt x="0" y="0"/>
                  </a:moveTo>
                  <a:lnTo>
                    <a:pt x="812800" y="0"/>
                  </a:lnTo>
                  <a:lnTo>
                    <a:pt x="812800" y="1754984"/>
                  </a:lnTo>
                  <a:lnTo>
                    <a:pt x="0" y="1754984"/>
                  </a:lnTo>
                  <a:close/>
                </a:path>
              </a:pathLst>
            </a:custGeom>
            <a:ln w="19050" cap="sq">
              <a:solidFill>
                <a:srgbClr val="B31F2F"/>
              </a:solidFill>
              <a:prstDash val="sysDot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812800" cy="1774034"/>
            </a:xfrm>
            <a:prstGeom prst="rect">
              <a:avLst/>
            </a:prstGeom>
          </p:spPr>
          <p:txBody>
            <a:bodyPr lIns="12375" tIns="12375" rIns="12375" bIns="12375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pic>
        <p:nvPicPr>
          <p:cNvPr id="30" name="Pictur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980" y="7318817"/>
            <a:ext cx="2461336" cy="2169769"/>
          </a:xfrm>
          <a:prstGeom prst="rect">
            <a:avLst/>
          </a:prstGeom>
        </p:spPr>
      </p:pic>
      <p:pic>
        <p:nvPicPr>
          <p:cNvPr id="31" name="Pictur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13" y="7691130"/>
            <a:ext cx="1826887" cy="1679453"/>
          </a:xfrm>
          <a:prstGeom prst="rect">
            <a:avLst/>
          </a:prstGeom>
        </p:spPr>
      </p:pic>
      <p:pic>
        <p:nvPicPr>
          <p:cNvPr id="32" name="Pictur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122" y="12419200"/>
            <a:ext cx="1549718" cy="1410512"/>
          </a:xfrm>
          <a:prstGeom prst="rect">
            <a:avLst/>
          </a:prstGeom>
        </p:spPr>
      </p:pic>
      <p:pic>
        <p:nvPicPr>
          <p:cNvPr id="33" name="Pictur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387" y="12269920"/>
            <a:ext cx="2883880" cy="1616666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733327" y="2683887"/>
            <a:ext cx="2405700" cy="2045269"/>
            <a:chOff x="0" y="0"/>
            <a:chExt cx="478118" cy="40648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78118" cy="406484"/>
            </a:xfrm>
            <a:custGeom>
              <a:avLst/>
              <a:gdLst/>
              <a:ahLst/>
              <a:cxnLst/>
              <a:rect l="l" t="t" r="r" b="b"/>
              <a:pathLst>
                <a:path w="478118" h="406484">
                  <a:moveTo>
                    <a:pt x="0" y="0"/>
                  </a:moveTo>
                  <a:lnTo>
                    <a:pt x="478118" y="0"/>
                  </a:lnTo>
                  <a:lnTo>
                    <a:pt x="478118" y="406484"/>
                  </a:lnTo>
                  <a:lnTo>
                    <a:pt x="0" y="406484"/>
                  </a:lnTo>
                  <a:close/>
                </a:path>
              </a:pathLst>
            </a:custGeom>
            <a:blipFill>
              <a:blip r:embed="rId6"/>
              <a:stretch>
                <a:fillRect l="-133116" r="-203116" b="-99958"/>
              </a:stretch>
            </a:blipFill>
          </p:spPr>
        </p:sp>
      </p:grpSp>
      <p:sp>
        <p:nvSpPr>
          <p:cNvPr id="36" name="Freeform 36"/>
          <p:cNvSpPr/>
          <p:nvPr/>
        </p:nvSpPr>
        <p:spPr>
          <a:xfrm>
            <a:off x="3669663" y="3240334"/>
            <a:ext cx="364289" cy="364289"/>
          </a:xfrm>
          <a:custGeom>
            <a:avLst/>
            <a:gdLst/>
            <a:ahLst/>
            <a:cxnLst/>
            <a:rect l="l" t="t" r="r" b="b"/>
            <a:pathLst>
              <a:path w="364289" h="364289">
                <a:moveTo>
                  <a:pt x="0" y="0"/>
                </a:moveTo>
                <a:lnTo>
                  <a:pt x="364289" y="0"/>
                </a:lnTo>
                <a:lnTo>
                  <a:pt x="364289" y="364289"/>
                </a:lnTo>
                <a:lnTo>
                  <a:pt x="0" y="364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668642" y="4067117"/>
            <a:ext cx="365310" cy="365310"/>
          </a:xfrm>
          <a:custGeom>
            <a:avLst/>
            <a:gdLst/>
            <a:ahLst/>
            <a:cxnLst/>
            <a:rect l="l" t="t" r="r" b="b"/>
            <a:pathLst>
              <a:path w="365310" h="365310">
                <a:moveTo>
                  <a:pt x="0" y="0"/>
                </a:moveTo>
                <a:lnTo>
                  <a:pt x="365310" y="0"/>
                </a:lnTo>
                <a:lnTo>
                  <a:pt x="365310" y="365310"/>
                </a:lnTo>
                <a:lnTo>
                  <a:pt x="0" y="3653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3669663" y="4726921"/>
            <a:ext cx="364289" cy="364289"/>
          </a:xfrm>
          <a:custGeom>
            <a:avLst/>
            <a:gdLst/>
            <a:ahLst/>
            <a:cxnLst/>
            <a:rect l="l" t="t" r="r" b="b"/>
            <a:pathLst>
              <a:path w="364289" h="364289">
                <a:moveTo>
                  <a:pt x="0" y="0"/>
                </a:moveTo>
                <a:lnTo>
                  <a:pt x="364289" y="0"/>
                </a:lnTo>
                <a:lnTo>
                  <a:pt x="364289" y="364289"/>
                </a:lnTo>
                <a:lnTo>
                  <a:pt x="0" y="3642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3668642" y="5505074"/>
            <a:ext cx="365310" cy="365310"/>
          </a:xfrm>
          <a:custGeom>
            <a:avLst/>
            <a:gdLst/>
            <a:ahLst/>
            <a:cxnLst/>
            <a:rect l="l" t="t" r="r" b="b"/>
            <a:pathLst>
              <a:path w="365310" h="365310">
                <a:moveTo>
                  <a:pt x="0" y="0"/>
                </a:moveTo>
                <a:lnTo>
                  <a:pt x="365310" y="0"/>
                </a:lnTo>
                <a:lnTo>
                  <a:pt x="365310" y="365310"/>
                </a:lnTo>
                <a:lnTo>
                  <a:pt x="0" y="3653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3703194" y="6281004"/>
            <a:ext cx="365310" cy="365310"/>
          </a:xfrm>
          <a:custGeom>
            <a:avLst/>
            <a:gdLst/>
            <a:ahLst/>
            <a:cxnLst/>
            <a:rect l="l" t="t" r="r" b="b"/>
            <a:pathLst>
              <a:path w="365310" h="365310">
                <a:moveTo>
                  <a:pt x="0" y="0"/>
                </a:moveTo>
                <a:lnTo>
                  <a:pt x="365310" y="0"/>
                </a:lnTo>
                <a:lnTo>
                  <a:pt x="365310" y="365310"/>
                </a:lnTo>
                <a:lnTo>
                  <a:pt x="0" y="3653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1" name="AutoShape 41"/>
          <p:cNvSpPr/>
          <p:nvPr/>
        </p:nvSpPr>
        <p:spPr>
          <a:xfrm>
            <a:off x="3545006" y="3991334"/>
            <a:ext cx="3635280" cy="0"/>
          </a:xfrm>
          <a:prstGeom prst="line">
            <a:avLst/>
          </a:prstGeom>
          <a:ln w="9525" cap="flat">
            <a:solidFill>
              <a:srgbClr val="B31F2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3545006" y="4643436"/>
            <a:ext cx="3635280" cy="0"/>
          </a:xfrm>
          <a:prstGeom prst="line">
            <a:avLst/>
          </a:prstGeom>
          <a:ln w="9525" cap="flat">
            <a:solidFill>
              <a:srgbClr val="B31F2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>
            <a:off x="3544938" y="5295998"/>
            <a:ext cx="3635280" cy="0"/>
          </a:xfrm>
          <a:prstGeom prst="line">
            <a:avLst/>
          </a:prstGeom>
          <a:ln w="9525" cap="flat">
            <a:solidFill>
              <a:srgbClr val="B31F2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>
            <a:off x="3575142" y="6076217"/>
            <a:ext cx="3635280" cy="0"/>
          </a:xfrm>
          <a:prstGeom prst="line">
            <a:avLst/>
          </a:prstGeom>
          <a:ln w="9525" cap="flat">
            <a:solidFill>
              <a:srgbClr val="B31F2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Freeform 45"/>
          <p:cNvSpPr/>
          <p:nvPr/>
        </p:nvSpPr>
        <p:spPr>
          <a:xfrm>
            <a:off x="7481326" y="41017"/>
            <a:ext cx="3165714" cy="1183447"/>
          </a:xfrm>
          <a:custGeom>
            <a:avLst/>
            <a:gdLst/>
            <a:ahLst/>
            <a:cxnLst/>
            <a:rect l="l" t="t" r="r" b="b"/>
            <a:pathLst>
              <a:path w="3165714" h="1183447">
                <a:moveTo>
                  <a:pt x="0" y="0"/>
                </a:moveTo>
                <a:lnTo>
                  <a:pt x="3165714" y="0"/>
                </a:lnTo>
                <a:lnTo>
                  <a:pt x="3165714" y="1183447"/>
                </a:lnTo>
                <a:lnTo>
                  <a:pt x="0" y="118344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77094" b="-90405"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6970880" y="2809838"/>
            <a:ext cx="2204949" cy="19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Results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81772" y="3211759"/>
            <a:ext cx="2204949" cy="159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3"/>
              </a:lnSpc>
            </a:pPr>
            <a:r>
              <a:rPr lang="en-US" sz="133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"Lorem ipsum dolor sit amet, consectetur adipiscing elit, sed do eiusmod tempor incididunt ut labore et dolore magna aliqua. Ut enim ad minim veniam”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677039" y="9717841"/>
            <a:ext cx="2204949" cy="19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Analysis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424010" y="9969288"/>
            <a:ext cx="3867008" cy="625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3"/>
              </a:lnSpc>
            </a:pPr>
            <a:r>
              <a:rPr lang="en-US" sz="123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"Lorem ipsum dolor sit amet, consectetur adipiscing elit, sed do eiusmod tempor incididunt ut labore et dolore magna aliqua. Ut enim ad minim veniam”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102081" y="7316976"/>
            <a:ext cx="2204949" cy="19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Conclusions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724444" y="7597398"/>
            <a:ext cx="2204949" cy="159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3"/>
              </a:lnSpc>
            </a:pPr>
            <a:r>
              <a:rPr lang="en-US" sz="133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"Lorem ipsum dolor sit amet, consectetur adipiscing elit, sed do eiusmod tempor incididunt ut labore et dolore magna aliqua. Ut enim ad minim veniam”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4714" y="9708316"/>
            <a:ext cx="2138400" cy="19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Objective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52587" y="9940210"/>
            <a:ext cx="2138400" cy="159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3"/>
              </a:lnSpc>
            </a:pPr>
            <a:r>
              <a:rPr lang="en-US" sz="133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"Lorem ipsum dolor sit amet, consectetur adipiscing elit, sed do eiusmod tempor incididunt ut labore et dolore magna aliqua. Ut enim ad minim veniam”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104334" y="2861662"/>
            <a:ext cx="2048716" cy="19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Methodology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272880" y="3252252"/>
            <a:ext cx="3023218" cy="545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3"/>
              </a:lnSpc>
            </a:pPr>
            <a:r>
              <a:rPr lang="en-US" sz="103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"Lorem ipsum dolor sit amet, consectetur adipiscing elit, sed do eiusmod tempor incididunt”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72880" y="4102861"/>
            <a:ext cx="2770000" cy="36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1"/>
              </a:lnSpc>
            </a:pPr>
            <a:r>
              <a:rPr lang="en-US" sz="1029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"Lorem ipsum dolor sit amet, consectetur adipiscing elit, sed do eiusmod tempor”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272880" y="4774493"/>
            <a:ext cx="2770000" cy="36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3"/>
              </a:lnSpc>
            </a:pPr>
            <a:r>
              <a:rPr lang="en-US" sz="103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"Lorem ipsum dolor sit amet, consectetur adipiscing elit, sed do eiusmod tempor “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272880" y="5310285"/>
            <a:ext cx="2770000" cy="72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1"/>
              </a:lnSpc>
            </a:pPr>
            <a:r>
              <a:rPr lang="en-US" sz="1029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Data analysis techniques included [data analysis techniques, e.g., statistical analysis, thematic analysis, content analysis].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272880" y="6159276"/>
            <a:ext cx="2770000" cy="72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1"/>
              </a:lnSpc>
            </a:pPr>
            <a:r>
              <a:rPr lang="en-US" sz="1029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"Lorem ipsum dolor sit amet, consectetur adipiscing elit, sed do eiusmod tempor incididunt ut labore et dolore magna aliqua. Ut enim ad minim veniam”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-1867061" y="284470"/>
            <a:ext cx="9088200" cy="49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292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RESEARCH POSTER TITLE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-3114047" y="798605"/>
            <a:ext cx="9088200" cy="27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Subheading or Tag Line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-918089" y="1444031"/>
            <a:ext cx="3938928" cy="19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Authors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-834594" y="1655824"/>
            <a:ext cx="3938928" cy="13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3"/>
              </a:lnSpc>
            </a:pPr>
            <a:r>
              <a:rPr lang="en-US" sz="730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Name 1, Name 2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28066" y="4969469"/>
            <a:ext cx="2138400" cy="19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Introduction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66977" y="5264745"/>
            <a:ext cx="2201356" cy="173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3"/>
              </a:lnSpc>
            </a:pPr>
            <a:r>
              <a:rPr lang="en-US" sz="143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"Lorem ipsum dolor sit amet, consectetur adipiscing elit, sed do eiusmod tempor incididunt ut labore et dolore magna aliqua. Ut enim ad minim veniam.”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-318723" y="14122512"/>
            <a:ext cx="3208353" cy="19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Keywords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-1519734" y="14387867"/>
            <a:ext cx="8116401" cy="17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5"/>
              </a:lnSpc>
            </a:pPr>
            <a:r>
              <a:rPr lang="en-US" sz="954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"Lorem ipsum dolor sit amet, consectetur adipiscing elit.”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4230994" y="1336682"/>
            <a:ext cx="5742173" cy="924905"/>
            <a:chOff x="0" y="0"/>
            <a:chExt cx="2586767" cy="416656"/>
          </a:xfrm>
        </p:grpSpPr>
        <p:sp>
          <p:nvSpPr>
            <p:cNvPr id="69" name="Freeform 6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586767" cy="416656"/>
            </a:xfrm>
            <a:custGeom>
              <a:avLst/>
              <a:gdLst/>
              <a:ahLst/>
              <a:cxnLst/>
              <a:rect l="l" t="t" r="r" b="b"/>
              <a:pathLst>
                <a:path w="2586767" h="416656">
                  <a:moveTo>
                    <a:pt x="19675" y="0"/>
                  </a:moveTo>
                  <a:lnTo>
                    <a:pt x="2567092" y="0"/>
                  </a:lnTo>
                  <a:cubicBezTo>
                    <a:pt x="2577958" y="0"/>
                    <a:pt x="2586767" y="8809"/>
                    <a:pt x="2586767" y="19675"/>
                  </a:cubicBezTo>
                  <a:lnTo>
                    <a:pt x="2586767" y="396982"/>
                  </a:lnTo>
                  <a:cubicBezTo>
                    <a:pt x="2586767" y="402200"/>
                    <a:pt x="2584694" y="407204"/>
                    <a:pt x="2581004" y="410894"/>
                  </a:cubicBezTo>
                  <a:cubicBezTo>
                    <a:pt x="2577314" y="414583"/>
                    <a:pt x="2572310" y="416656"/>
                    <a:pt x="2567092" y="416656"/>
                  </a:cubicBezTo>
                  <a:lnTo>
                    <a:pt x="19675" y="416656"/>
                  </a:lnTo>
                  <a:cubicBezTo>
                    <a:pt x="14457" y="416656"/>
                    <a:pt x="9452" y="414583"/>
                    <a:pt x="5763" y="410894"/>
                  </a:cubicBezTo>
                  <a:cubicBezTo>
                    <a:pt x="2073" y="407204"/>
                    <a:pt x="0" y="402200"/>
                    <a:pt x="0" y="396982"/>
                  </a:cubicBezTo>
                  <a:lnTo>
                    <a:pt x="0" y="19675"/>
                  </a:lnTo>
                  <a:cubicBezTo>
                    <a:pt x="0" y="14457"/>
                    <a:pt x="2073" y="9452"/>
                    <a:pt x="5763" y="5763"/>
                  </a:cubicBezTo>
                  <a:cubicBezTo>
                    <a:pt x="9452" y="2073"/>
                    <a:pt x="14457" y="0"/>
                    <a:pt x="19675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RO" dirty="0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19050"/>
              <a:ext cx="2586767" cy="435706"/>
            </a:xfrm>
            <a:prstGeom prst="rect">
              <a:avLst/>
            </a:prstGeom>
          </p:spPr>
          <p:txBody>
            <a:bodyPr lIns="18562" tIns="18562" rIns="18562" bIns="18562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2857018" y="1434788"/>
            <a:ext cx="3887231" cy="19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Affiliations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020839" y="1638865"/>
            <a:ext cx="3887231" cy="13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23"/>
              </a:lnSpc>
              <a:spcBef>
                <a:spcPct val="0"/>
              </a:spcBef>
            </a:pPr>
            <a:r>
              <a:rPr lang="en-US" sz="730" u="none" strike="noStrike" dirty="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Institution 1, Institution 2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5273853" y="13998682"/>
            <a:ext cx="5419547" cy="1118501"/>
            <a:chOff x="0" y="-19050"/>
            <a:chExt cx="2840954" cy="612132"/>
          </a:xfrm>
        </p:grpSpPr>
        <p:sp>
          <p:nvSpPr>
            <p:cNvPr id="74" name="Freeform 7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840954" cy="593032"/>
            </a:xfrm>
            <a:custGeom>
              <a:avLst/>
              <a:gdLst/>
              <a:ahLst/>
              <a:cxnLst/>
              <a:rect l="l" t="t" r="r" b="b"/>
              <a:pathLst>
                <a:path w="2840954" h="593082">
                  <a:moveTo>
                    <a:pt x="17914" y="0"/>
                  </a:moveTo>
                  <a:lnTo>
                    <a:pt x="2823039" y="0"/>
                  </a:lnTo>
                  <a:cubicBezTo>
                    <a:pt x="2832933" y="0"/>
                    <a:pt x="2840954" y="8021"/>
                    <a:pt x="2840954" y="17914"/>
                  </a:cubicBezTo>
                  <a:lnTo>
                    <a:pt x="2840954" y="575168"/>
                  </a:lnTo>
                  <a:cubicBezTo>
                    <a:pt x="2840954" y="585061"/>
                    <a:pt x="2832933" y="593082"/>
                    <a:pt x="2823039" y="593082"/>
                  </a:cubicBezTo>
                  <a:lnTo>
                    <a:pt x="17914" y="593082"/>
                  </a:lnTo>
                  <a:cubicBezTo>
                    <a:pt x="8021" y="593082"/>
                    <a:pt x="0" y="585061"/>
                    <a:pt x="0" y="575168"/>
                  </a:cubicBezTo>
                  <a:lnTo>
                    <a:pt x="0" y="17914"/>
                  </a:lnTo>
                  <a:cubicBezTo>
                    <a:pt x="0" y="8021"/>
                    <a:pt x="8021" y="0"/>
                    <a:pt x="17914" y="0"/>
                  </a:cubicBezTo>
                  <a:close/>
                </a:path>
              </a:pathLst>
            </a:custGeom>
            <a:solidFill>
              <a:srgbClr val="B31F2F"/>
            </a:solidFill>
          </p:spPr>
          <p:txBody>
            <a:bodyPr/>
            <a:lstStyle/>
            <a:p>
              <a:endParaRPr lang="en-RO" dirty="0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19050"/>
              <a:ext cx="2840953" cy="612132"/>
            </a:xfrm>
            <a:prstGeom prst="rect">
              <a:avLst/>
            </a:prstGeom>
          </p:spPr>
          <p:txBody>
            <a:bodyPr lIns="18562" tIns="18562" rIns="18562" bIns="18562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76" name="Freeform 76"/>
          <p:cNvSpPr/>
          <p:nvPr/>
        </p:nvSpPr>
        <p:spPr>
          <a:xfrm flipH="1">
            <a:off x="0" y="14056885"/>
            <a:ext cx="622252" cy="1036711"/>
          </a:xfrm>
          <a:custGeom>
            <a:avLst/>
            <a:gdLst/>
            <a:ahLst/>
            <a:cxnLst/>
            <a:rect l="l" t="t" r="r" b="b"/>
            <a:pathLst>
              <a:path w="718833" h="1437666">
                <a:moveTo>
                  <a:pt x="718833" y="0"/>
                </a:moveTo>
                <a:lnTo>
                  <a:pt x="0" y="0"/>
                </a:lnTo>
                <a:lnTo>
                  <a:pt x="0" y="1437666"/>
                </a:lnTo>
                <a:lnTo>
                  <a:pt x="718833" y="1437666"/>
                </a:lnTo>
                <a:lnTo>
                  <a:pt x="71883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77" name="TextBox 77"/>
          <p:cNvSpPr txBox="1"/>
          <p:nvPr/>
        </p:nvSpPr>
        <p:spPr>
          <a:xfrm>
            <a:off x="5404170" y="14198910"/>
            <a:ext cx="5188094" cy="427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FFFDF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Romanian International Conference for Education and Research 17th edition, June 10, 2026, Bucharest</a:t>
            </a:r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B817BD1B-B1F9-50D1-3176-86C45C7AD274}"/>
              </a:ext>
            </a:extLst>
          </p:cNvPr>
          <p:cNvSpPr/>
          <p:nvPr/>
        </p:nvSpPr>
        <p:spPr>
          <a:xfrm rot="16200000" flipH="1">
            <a:off x="9948504" y="14368103"/>
            <a:ext cx="427682" cy="1036711"/>
          </a:xfrm>
          <a:custGeom>
            <a:avLst/>
            <a:gdLst/>
            <a:ahLst/>
            <a:cxnLst/>
            <a:rect l="l" t="t" r="r" b="b"/>
            <a:pathLst>
              <a:path w="718833" h="1437666">
                <a:moveTo>
                  <a:pt x="718833" y="0"/>
                </a:moveTo>
                <a:lnTo>
                  <a:pt x="0" y="0"/>
                </a:lnTo>
                <a:lnTo>
                  <a:pt x="0" y="1437666"/>
                </a:lnTo>
                <a:lnTo>
                  <a:pt x="718833" y="1437666"/>
                </a:lnTo>
                <a:lnTo>
                  <a:pt x="71883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298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</vt:lpstr>
      <vt:lpstr>Poppins</vt:lpstr>
      <vt:lpstr>ABeeZee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Graphical_Abstract_Nisipeanu_Dinescu_REd_No13 (Poster (A3, portret))</dc:title>
  <cp:lastModifiedBy>claudia.preda@e-nformation.ro</cp:lastModifiedBy>
  <cp:revision>4</cp:revision>
  <dcterms:created xsi:type="dcterms:W3CDTF">2006-08-16T00:00:00Z</dcterms:created>
  <dcterms:modified xsi:type="dcterms:W3CDTF">2026-04-09T12:09:36Z</dcterms:modified>
  <dc:identifier>DAHGWXTZF6s</dc:identifier>
</cp:coreProperties>
</file>