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8420100" cy="11912600"/>
  <p:notesSz cx="6858000" cy="9144000"/>
  <p:embeddedFontLst>
    <p:embeddedFont>
      <p:font typeface="Arial" panose="020B0604020202020204" pitchFamily="34" charset="0"/>
      <p:regular r:id="rId3"/>
    </p:embeddedFont>
    <p:embeddedFont>
      <p:font typeface="Arial Bold" panose="020B0802020202020204" pitchFamily="34" charset="77"/>
      <p:regular r:id="rId4"/>
      <p:bold r:id="rId5"/>
    </p:embeddedFont>
    <p:embeddedFont>
      <p:font typeface="Bariol Bold" panose="02000506040000020003" pitchFamily="2" charset="0"/>
      <p:regular r:id="rId6"/>
      <p:bold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07" autoAdjust="0"/>
  </p:normalViewPr>
  <p:slideViewPr>
    <p:cSldViewPr>
      <p:cViewPr varScale="1">
        <p:scale>
          <a:sx n="71" d="100"/>
          <a:sy n="71" d="100"/>
        </p:scale>
        <p:origin x="350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62446" y="2697642"/>
            <a:ext cx="3780443" cy="2655476"/>
            <a:chOff x="0" y="0"/>
            <a:chExt cx="1216344" cy="8543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16344" cy="854390"/>
            </a:xfrm>
            <a:custGeom>
              <a:avLst/>
              <a:gdLst/>
              <a:ahLst/>
              <a:cxnLst/>
              <a:rect l="l" t="t" r="r" b="b"/>
              <a:pathLst>
                <a:path w="1216344" h="854390">
                  <a:moveTo>
                    <a:pt x="83963" y="0"/>
                  </a:moveTo>
                  <a:lnTo>
                    <a:pt x="1132381" y="0"/>
                  </a:lnTo>
                  <a:cubicBezTo>
                    <a:pt x="1154649" y="0"/>
                    <a:pt x="1176006" y="8846"/>
                    <a:pt x="1191752" y="24592"/>
                  </a:cubicBezTo>
                  <a:cubicBezTo>
                    <a:pt x="1207498" y="40338"/>
                    <a:pt x="1216344" y="61695"/>
                    <a:pt x="1216344" y="83963"/>
                  </a:cubicBezTo>
                  <a:lnTo>
                    <a:pt x="1216344" y="770427"/>
                  </a:lnTo>
                  <a:cubicBezTo>
                    <a:pt x="1216344" y="816798"/>
                    <a:pt x="1178752" y="854390"/>
                    <a:pt x="1132381" y="854390"/>
                  </a:cubicBezTo>
                  <a:lnTo>
                    <a:pt x="83963" y="854390"/>
                  </a:lnTo>
                  <a:cubicBezTo>
                    <a:pt x="37592" y="854390"/>
                    <a:pt x="0" y="816798"/>
                    <a:pt x="0" y="770427"/>
                  </a:cubicBezTo>
                  <a:lnTo>
                    <a:pt x="0" y="83963"/>
                  </a:lnTo>
                  <a:cubicBezTo>
                    <a:pt x="0" y="37592"/>
                    <a:pt x="37592" y="0"/>
                    <a:pt x="83963" y="0"/>
                  </a:cubicBezTo>
                  <a:close/>
                </a:path>
              </a:pathLst>
            </a:custGeom>
            <a:solidFill>
              <a:srgbClr val="AA1E36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1216344" cy="949640"/>
            </a:xfrm>
            <a:prstGeom prst="rect">
              <a:avLst/>
            </a:prstGeom>
          </p:spPr>
          <p:txBody>
            <a:bodyPr lIns="56584" tIns="56584" rIns="56584" bIns="56584" rtlCol="0" anchor="ctr"/>
            <a:lstStyle/>
            <a:p>
              <a:pPr algn="ctr">
                <a:lnSpc>
                  <a:spcPts val="223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21590" y="4006753"/>
            <a:ext cx="1398312" cy="369135"/>
            <a:chOff x="0" y="0"/>
            <a:chExt cx="1539473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39473" cy="406400"/>
            </a:xfrm>
            <a:custGeom>
              <a:avLst/>
              <a:gdLst/>
              <a:ahLst/>
              <a:cxnLst/>
              <a:rect l="l" t="t" r="r" b="b"/>
              <a:pathLst>
                <a:path w="1539473" h="406400">
                  <a:moveTo>
                    <a:pt x="1336273" y="0"/>
                  </a:moveTo>
                  <a:cubicBezTo>
                    <a:pt x="1448498" y="0"/>
                    <a:pt x="1539473" y="90976"/>
                    <a:pt x="1539473" y="203200"/>
                  </a:cubicBezTo>
                  <a:cubicBezTo>
                    <a:pt x="1539473" y="315424"/>
                    <a:pt x="1448498" y="406400"/>
                    <a:pt x="133627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95250"/>
              <a:ext cx="1539473" cy="501650"/>
            </a:xfrm>
            <a:prstGeom prst="rect">
              <a:avLst/>
            </a:prstGeom>
          </p:spPr>
          <p:txBody>
            <a:bodyPr lIns="56584" tIns="56584" rIns="56584" bIns="56584" rtlCol="0" anchor="ctr"/>
            <a:lstStyle/>
            <a:p>
              <a:pPr algn="ctr">
                <a:lnSpc>
                  <a:spcPts val="223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21590" y="2830454"/>
            <a:ext cx="1398312" cy="369135"/>
            <a:chOff x="0" y="0"/>
            <a:chExt cx="1539473" cy="406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39473" cy="406400"/>
            </a:xfrm>
            <a:custGeom>
              <a:avLst/>
              <a:gdLst/>
              <a:ahLst/>
              <a:cxnLst/>
              <a:rect l="l" t="t" r="r" b="b"/>
              <a:pathLst>
                <a:path w="1539473" h="406400">
                  <a:moveTo>
                    <a:pt x="1336273" y="0"/>
                  </a:moveTo>
                  <a:cubicBezTo>
                    <a:pt x="1448498" y="0"/>
                    <a:pt x="1539473" y="90976"/>
                    <a:pt x="1539473" y="203200"/>
                  </a:cubicBezTo>
                  <a:cubicBezTo>
                    <a:pt x="1539473" y="315424"/>
                    <a:pt x="1448498" y="406400"/>
                    <a:pt x="133627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95250"/>
              <a:ext cx="1539473" cy="501650"/>
            </a:xfrm>
            <a:prstGeom prst="rect">
              <a:avLst/>
            </a:prstGeom>
          </p:spPr>
          <p:txBody>
            <a:bodyPr lIns="56584" tIns="56584" rIns="56584" bIns="56584" rtlCol="0" anchor="ctr"/>
            <a:lstStyle/>
            <a:p>
              <a:pPr algn="ctr">
                <a:lnSpc>
                  <a:spcPts val="2235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61441" y="0"/>
            <a:ext cx="5224651" cy="1400304"/>
            <a:chOff x="0" y="0"/>
            <a:chExt cx="6966201" cy="186707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67072" cy="1867072"/>
            </a:xfrm>
            <a:custGeom>
              <a:avLst/>
              <a:gdLst/>
              <a:ahLst/>
              <a:cxnLst/>
              <a:rect l="l" t="t" r="r" b="b"/>
              <a:pathLst>
                <a:path w="1867072" h="1867072">
                  <a:moveTo>
                    <a:pt x="0" y="0"/>
                  </a:moveTo>
                  <a:lnTo>
                    <a:pt x="1867072" y="0"/>
                  </a:lnTo>
                  <a:lnTo>
                    <a:pt x="1867072" y="1867072"/>
                  </a:lnTo>
                  <a:lnTo>
                    <a:pt x="0" y="18670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564802" y="98586"/>
              <a:ext cx="5401399" cy="1728230"/>
            </a:xfrm>
            <a:custGeom>
              <a:avLst/>
              <a:gdLst/>
              <a:ahLst/>
              <a:cxnLst/>
              <a:rect l="l" t="t" r="r" b="b"/>
              <a:pathLst>
                <a:path w="5401399" h="1728230">
                  <a:moveTo>
                    <a:pt x="0" y="0"/>
                  </a:moveTo>
                  <a:lnTo>
                    <a:pt x="5401399" y="0"/>
                  </a:lnTo>
                  <a:lnTo>
                    <a:pt x="5401399" y="1728230"/>
                  </a:lnTo>
                  <a:lnTo>
                    <a:pt x="0" y="17282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8704" t="-162003" r="-18108" b="-165590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4675489" y="8384228"/>
            <a:ext cx="3531682" cy="754635"/>
            <a:chOff x="0" y="0"/>
            <a:chExt cx="4708909" cy="1006180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4708909" cy="492181"/>
              <a:chOff x="0" y="0"/>
              <a:chExt cx="3888208" cy="4064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3888208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3888208" h="406400">
                    <a:moveTo>
                      <a:pt x="3685008" y="0"/>
                    </a:moveTo>
                    <a:cubicBezTo>
                      <a:pt x="3797232" y="0"/>
                      <a:pt x="3888208" y="90976"/>
                      <a:pt x="3888208" y="203200"/>
                    </a:cubicBezTo>
                    <a:cubicBezTo>
                      <a:pt x="3888208" y="315424"/>
                      <a:pt x="3797232" y="406400"/>
                      <a:pt x="3685008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AA1E36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95250"/>
                <a:ext cx="3888208" cy="501650"/>
              </a:xfrm>
              <a:prstGeom prst="rect">
                <a:avLst/>
              </a:prstGeom>
            </p:spPr>
            <p:txBody>
              <a:bodyPr lIns="56584" tIns="56584" rIns="56584" bIns="56584" rtlCol="0" anchor="ctr"/>
              <a:lstStyle/>
              <a:p>
                <a:pPr algn="ctr">
                  <a:lnSpc>
                    <a:spcPts val="2235"/>
                  </a:lnSpc>
                </a:pPr>
                <a:endParaRPr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1399640" y="7883"/>
              <a:ext cx="3103922" cy="4002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32"/>
                </a:lnSpc>
              </a:pPr>
              <a:r>
                <a:rPr lang="en-US" sz="1621" b="1">
                  <a:solidFill>
                    <a:srgbClr val="FFFFFF"/>
                  </a:solidFill>
                  <a:latin typeface="Bariol Bold"/>
                  <a:ea typeface="Bariol Bold"/>
                  <a:cs typeface="Bariol Bold"/>
                  <a:sym typeface="Bariol Bold"/>
                </a:rPr>
                <a:t>CONCLUSIONS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689031"/>
              <a:ext cx="3037764" cy="3171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852"/>
                </a:lnSpc>
              </a:pPr>
              <a:r>
                <a:rPr lang="en-US" sz="1322">
                  <a:solidFill>
                    <a:srgbClr val="011B10"/>
                  </a:solidFill>
                  <a:latin typeface="Arial"/>
                  <a:ea typeface="Arial"/>
                  <a:cs typeface="Arial"/>
                  <a:sym typeface="Arial"/>
                </a:rPr>
                <a:t>Insert your text here</a:t>
              </a:r>
            </a:p>
          </p:txBody>
        </p:sp>
      </p:grpSp>
      <p:sp>
        <p:nvSpPr>
          <p:cNvPr id="20" name="Freeform 20"/>
          <p:cNvSpPr/>
          <p:nvPr/>
        </p:nvSpPr>
        <p:spPr>
          <a:xfrm>
            <a:off x="429502" y="9016949"/>
            <a:ext cx="1971188" cy="1641209"/>
          </a:xfrm>
          <a:custGeom>
            <a:avLst/>
            <a:gdLst/>
            <a:ahLst/>
            <a:cxnLst/>
            <a:rect l="l" t="t" r="r" b="b"/>
            <a:pathLst>
              <a:path w="1971188" h="1641209">
                <a:moveTo>
                  <a:pt x="0" y="0"/>
                </a:moveTo>
                <a:lnTo>
                  <a:pt x="1971188" y="0"/>
                </a:lnTo>
                <a:lnTo>
                  <a:pt x="1971188" y="1641209"/>
                </a:lnTo>
                <a:lnTo>
                  <a:pt x="0" y="16412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2655784" y="9094000"/>
            <a:ext cx="1487105" cy="1487105"/>
          </a:xfrm>
          <a:custGeom>
            <a:avLst/>
            <a:gdLst/>
            <a:ahLst/>
            <a:cxnLst/>
            <a:rect l="l" t="t" r="r" b="b"/>
            <a:pathLst>
              <a:path w="1487105" h="1487105">
                <a:moveTo>
                  <a:pt x="0" y="0"/>
                </a:moveTo>
                <a:lnTo>
                  <a:pt x="1487105" y="0"/>
                </a:lnTo>
                <a:lnTo>
                  <a:pt x="1487105" y="1487106"/>
                </a:lnTo>
                <a:lnTo>
                  <a:pt x="0" y="148710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22" name="Group 22"/>
          <p:cNvGrpSpPr/>
          <p:nvPr/>
        </p:nvGrpSpPr>
        <p:grpSpPr>
          <a:xfrm>
            <a:off x="461768" y="6363251"/>
            <a:ext cx="3581799" cy="719775"/>
            <a:chOff x="0" y="0"/>
            <a:chExt cx="4775732" cy="959701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4775732" cy="492181"/>
              <a:chOff x="0" y="0"/>
              <a:chExt cx="3943385" cy="4064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3943385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3943385" h="406400">
                    <a:moveTo>
                      <a:pt x="3740185" y="0"/>
                    </a:moveTo>
                    <a:cubicBezTo>
                      <a:pt x="3852409" y="0"/>
                      <a:pt x="3943385" y="90976"/>
                      <a:pt x="3943385" y="203200"/>
                    </a:cubicBezTo>
                    <a:cubicBezTo>
                      <a:pt x="3943385" y="315424"/>
                      <a:pt x="3852409" y="406400"/>
                      <a:pt x="3740185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AA1E36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-95250"/>
                <a:ext cx="3943385" cy="501650"/>
              </a:xfrm>
              <a:prstGeom prst="rect">
                <a:avLst/>
              </a:prstGeom>
            </p:spPr>
            <p:txBody>
              <a:bodyPr lIns="56584" tIns="56584" rIns="56584" bIns="56584" rtlCol="0" anchor="ctr"/>
              <a:lstStyle/>
              <a:p>
                <a:pPr algn="ctr">
                  <a:lnSpc>
                    <a:spcPts val="2235"/>
                  </a:lnSpc>
                </a:pPr>
                <a:endParaRPr/>
              </a:p>
            </p:txBody>
          </p:sp>
        </p:grpSp>
        <p:sp>
          <p:nvSpPr>
            <p:cNvPr id="26" name="TextBox 26"/>
            <p:cNvSpPr txBox="1"/>
            <p:nvPr/>
          </p:nvSpPr>
          <p:spPr>
            <a:xfrm>
              <a:off x="66088" y="642551"/>
              <a:ext cx="3125687" cy="3171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852"/>
                </a:lnSpc>
              </a:pPr>
              <a:r>
                <a:rPr lang="en-US" sz="1322" dirty="0">
                  <a:solidFill>
                    <a:srgbClr val="011B10"/>
                  </a:solidFill>
                  <a:latin typeface="Arial"/>
                  <a:ea typeface="Arial"/>
                  <a:cs typeface="Arial"/>
                  <a:sym typeface="Arial"/>
                </a:rPr>
                <a:t>Insert your text here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517682" y="27598"/>
              <a:ext cx="3193758" cy="4002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32"/>
                </a:lnSpc>
              </a:pPr>
              <a:r>
                <a:rPr lang="en-US" sz="1621" b="1">
                  <a:solidFill>
                    <a:srgbClr val="FFFFFF"/>
                  </a:solidFill>
                  <a:latin typeface="Bariol Bold"/>
                  <a:ea typeface="Bariol Bold"/>
                  <a:cs typeface="Bariol Bold"/>
                  <a:sym typeface="Bariol Bold"/>
                </a:rPr>
                <a:t>INTRODUCTION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4531489" y="2697642"/>
            <a:ext cx="3686953" cy="729727"/>
            <a:chOff x="0" y="0"/>
            <a:chExt cx="4915937" cy="972969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4775732" cy="492181"/>
              <a:chOff x="0" y="0"/>
              <a:chExt cx="3943385" cy="4064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3943385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3943385" h="406400">
                    <a:moveTo>
                      <a:pt x="3740185" y="0"/>
                    </a:moveTo>
                    <a:cubicBezTo>
                      <a:pt x="3852409" y="0"/>
                      <a:pt x="3943385" y="90976"/>
                      <a:pt x="3943385" y="203200"/>
                    </a:cubicBezTo>
                    <a:cubicBezTo>
                      <a:pt x="3943385" y="315424"/>
                      <a:pt x="3852409" y="406400"/>
                      <a:pt x="3740185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AA1E36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95250"/>
                <a:ext cx="3943385" cy="501650"/>
              </a:xfrm>
              <a:prstGeom prst="rect">
                <a:avLst/>
              </a:prstGeom>
            </p:spPr>
            <p:txBody>
              <a:bodyPr lIns="56584" tIns="56584" rIns="56584" bIns="56584" rtlCol="0" anchor="ctr"/>
              <a:lstStyle/>
              <a:p>
                <a:pPr algn="ctr">
                  <a:lnSpc>
                    <a:spcPts val="2235"/>
                  </a:lnSpc>
                </a:pPr>
                <a:endParaRPr/>
              </a:p>
            </p:txBody>
          </p:sp>
        </p:grpSp>
        <p:sp>
          <p:nvSpPr>
            <p:cNvPr id="32" name="TextBox 32"/>
            <p:cNvSpPr txBox="1"/>
            <p:nvPr/>
          </p:nvSpPr>
          <p:spPr>
            <a:xfrm>
              <a:off x="1722179" y="5080"/>
              <a:ext cx="3193758" cy="4002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32"/>
                </a:lnSpc>
              </a:pPr>
              <a:r>
                <a:rPr lang="en-US" sz="1621" b="1">
                  <a:solidFill>
                    <a:srgbClr val="FFFFFF"/>
                  </a:solidFill>
                  <a:latin typeface="Bariol Bold"/>
                  <a:ea typeface="Bariol Bold"/>
                  <a:cs typeface="Bariol Bold"/>
                  <a:sym typeface="Bariol Bold"/>
                </a:rPr>
                <a:t>OBJECTIVE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68731" y="655820"/>
              <a:ext cx="3125686" cy="3171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852"/>
                </a:lnSpc>
              </a:pPr>
              <a:r>
                <a:rPr lang="en-US" sz="1322">
                  <a:solidFill>
                    <a:srgbClr val="011B10"/>
                  </a:solidFill>
                  <a:latin typeface="Arial"/>
                  <a:ea typeface="Arial"/>
                  <a:cs typeface="Arial"/>
                  <a:sym typeface="Arial"/>
                </a:rPr>
                <a:t>Insert your text here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4584066" y="4375888"/>
            <a:ext cx="3686953" cy="773685"/>
            <a:chOff x="0" y="0"/>
            <a:chExt cx="4915937" cy="1031580"/>
          </a:xfrm>
        </p:grpSpPr>
        <p:grpSp>
          <p:nvGrpSpPr>
            <p:cNvPr id="35" name="Group 35"/>
            <p:cNvGrpSpPr/>
            <p:nvPr/>
          </p:nvGrpSpPr>
          <p:grpSpPr>
            <a:xfrm>
              <a:off x="0" y="0"/>
              <a:ext cx="4775732" cy="492181"/>
              <a:chOff x="0" y="0"/>
              <a:chExt cx="3943385" cy="4064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3943385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3943385" h="406400">
                    <a:moveTo>
                      <a:pt x="3740185" y="0"/>
                    </a:moveTo>
                    <a:cubicBezTo>
                      <a:pt x="3852409" y="0"/>
                      <a:pt x="3943385" y="90976"/>
                      <a:pt x="3943385" y="203200"/>
                    </a:cubicBezTo>
                    <a:cubicBezTo>
                      <a:pt x="3943385" y="315424"/>
                      <a:pt x="3852409" y="406400"/>
                      <a:pt x="3740185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AA1E36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0" y="-95250"/>
                <a:ext cx="3943385" cy="501650"/>
              </a:xfrm>
              <a:prstGeom prst="rect">
                <a:avLst/>
              </a:prstGeom>
            </p:spPr>
            <p:txBody>
              <a:bodyPr lIns="56584" tIns="56584" rIns="56584" bIns="56584" rtlCol="0" anchor="ctr"/>
              <a:lstStyle/>
              <a:p>
                <a:pPr algn="ctr">
                  <a:lnSpc>
                    <a:spcPts val="2235"/>
                  </a:lnSpc>
                </a:pPr>
                <a:endParaRPr/>
              </a:p>
            </p:txBody>
          </p:sp>
        </p:grpSp>
        <p:sp>
          <p:nvSpPr>
            <p:cNvPr id="38" name="TextBox 38"/>
            <p:cNvSpPr txBox="1"/>
            <p:nvPr/>
          </p:nvSpPr>
          <p:spPr>
            <a:xfrm>
              <a:off x="1722179" y="28203"/>
              <a:ext cx="3193758" cy="4002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32"/>
                </a:lnSpc>
              </a:pPr>
              <a:r>
                <a:rPr lang="en-US" sz="1621" b="1">
                  <a:solidFill>
                    <a:srgbClr val="FFFFFF"/>
                  </a:solidFill>
                  <a:latin typeface="Bariol Bold"/>
                  <a:ea typeface="Bariol Bold"/>
                  <a:cs typeface="Bariol Bold"/>
                  <a:sym typeface="Bariol Bold"/>
                </a:rPr>
                <a:t>ANALYSIS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68731" y="714431"/>
              <a:ext cx="3125686" cy="3171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852"/>
                </a:lnSpc>
              </a:pPr>
              <a:r>
                <a:rPr lang="en-US" sz="1322">
                  <a:solidFill>
                    <a:srgbClr val="011B10"/>
                  </a:solidFill>
                  <a:latin typeface="Arial"/>
                  <a:ea typeface="Arial"/>
                  <a:cs typeface="Arial"/>
                  <a:sym typeface="Arial"/>
                </a:rPr>
                <a:t>Insert your text here</a:t>
              </a: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0" y="11298458"/>
            <a:ext cx="8420710" cy="620746"/>
            <a:chOff x="0" y="0"/>
            <a:chExt cx="776305" cy="57227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776305" cy="57227"/>
            </a:xfrm>
            <a:custGeom>
              <a:avLst/>
              <a:gdLst/>
              <a:ahLst/>
              <a:cxnLst/>
              <a:rect l="l" t="t" r="r" b="b"/>
              <a:pathLst>
                <a:path w="776305" h="57227">
                  <a:moveTo>
                    <a:pt x="0" y="0"/>
                  </a:moveTo>
                  <a:lnTo>
                    <a:pt x="776305" y="0"/>
                  </a:lnTo>
                  <a:lnTo>
                    <a:pt x="776305" y="57227"/>
                  </a:lnTo>
                  <a:lnTo>
                    <a:pt x="0" y="57227"/>
                  </a:lnTo>
                  <a:close/>
                </a:path>
              </a:pathLst>
            </a:custGeom>
            <a:solidFill>
              <a:srgbClr val="AA1E36"/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0" y="-95250"/>
              <a:ext cx="776305" cy="152477"/>
            </a:xfrm>
            <a:prstGeom prst="rect">
              <a:avLst/>
            </a:prstGeom>
          </p:spPr>
          <p:txBody>
            <a:bodyPr lIns="56584" tIns="56584" rIns="56584" bIns="56584" rtlCol="0" anchor="ctr"/>
            <a:lstStyle/>
            <a:p>
              <a:pPr algn="ctr">
                <a:lnSpc>
                  <a:spcPts val="2235"/>
                </a:lnSpc>
              </a:pPr>
              <a:endParaRPr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4600088" y="6362768"/>
            <a:ext cx="3670930" cy="726060"/>
            <a:chOff x="0" y="0"/>
            <a:chExt cx="4894574" cy="96808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4775732" cy="492181"/>
              <a:chOff x="0" y="0"/>
              <a:chExt cx="3943385" cy="40640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3943385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3943385" h="406400">
                    <a:moveTo>
                      <a:pt x="3740185" y="0"/>
                    </a:moveTo>
                    <a:cubicBezTo>
                      <a:pt x="3852409" y="0"/>
                      <a:pt x="3943385" y="90976"/>
                      <a:pt x="3943385" y="203200"/>
                    </a:cubicBezTo>
                    <a:cubicBezTo>
                      <a:pt x="3943385" y="315424"/>
                      <a:pt x="3852409" y="406400"/>
                      <a:pt x="3740185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AA1E36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46" name="TextBox 46"/>
              <p:cNvSpPr txBox="1"/>
              <p:nvPr/>
            </p:nvSpPr>
            <p:spPr>
              <a:xfrm>
                <a:off x="0" y="-95250"/>
                <a:ext cx="3943385" cy="501650"/>
              </a:xfrm>
              <a:prstGeom prst="rect">
                <a:avLst/>
              </a:prstGeom>
            </p:spPr>
            <p:txBody>
              <a:bodyPr lIns="56584" tIns="56584" rIns="56584" bIns="56584" rtlCol="0" anchor="ctr"/>
              <a:lstStyle/>
              <a:p>
                <a:pPr algn="ctr">
                  <a:lnSpc>
                    <a:spcPts val="2235"/>
                  </a:lnSpc>
                </a:pPr>
                <a:endParaRPr/>
              </a:p>
            </p:txBody>
          </p:sp>
        </p:grpSp>
        <p:sp>
          <p:nvSpPr>
            <p:cNvPr id="47" name="TextBox 47"/>
            <p:cNvSpPr txBox="1"/>
            <p:nvPr/>
          </p:nvSpPr>
          <p:spPr>
            <a:xfrm>
              <a:off x="1700815" y="7883"/>
              <a:ext cx="3193758" cy="4002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32"/>
                </a:lnSpc>
              </a:pPr>
              <a:r>
                <a:rPr lang="en-US" sz="1621" b="1">
                  <a:solidFill>
                    <a:srgbClr val="FFFFFF"/>
                  </a:solidFill>
                  <a:latin typeface="Bariol Bold"/>
                  <a:ea typeface="Bariol Bold"/>
                  <a:cs typeface="Bariol Bold"/>
                  <a:sym typeface="Bariol Bold"/>
                </a:rPr>
                <a:t>RESULTS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53167" y="650931"/>
              <a:ext cx="3125686" cy="3171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852"/>
                </a:lnSpc>
              </a:pPr>
              <a:r>
                <a:rPr lang="en-US" sz="1322">
                  <a:solidFill>
                    <a:srgbClr val="011B10"/>
                  </a:solidFill>
                  <a:latin typeface="Arial"/>
                  <a:ea typeface="Arial"/>
                  <a:cs typeface="Arial"/>
                  <a:sym typeface="Arial"/>
                </a:rPr>
                <a:t>Insert your text here</a:t>
              </a:r>
            </a:p>
          </p:txBody>
        </p:sp>
      </p:grpSp>
      <p:sp>
        <p:nvSpPr>
          <p:cNvPr id="49" name="TextBox 49"/>
          <p:cNvSpPr txBox="1"/>
          <p:nvPr/>
        </p:nvSpPr>
        <p:spPr>
          <a:xfrm>
            <a:off x="807296" y="3993615"/>
            <a:ext cx="1333977" cy="319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32"/>
              </a:lnSpc>
              <a:spcBef>
                <a:spcPct val="0"/>
              </a:spcBef>
            </a:pPr>
            <a:r>
              <a:rPr lang="en-US" sz="1621" b="1">
                <a:solidFill>
                  <a:srgbClr val="011B10"/>
                </a:solidFill>
                <a:latin typeface="Bariol Bold"/>
                <a:ea typeface="Bariol Bold"/>
                <a:cs typeface="Bariol Bold"/>
                <a:sym typeface="Bariol Bold"/>
              </a:rPr>
              <a:t>Affiliation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659205" y="2817316"/>
            <a:ext cx="1317848" cy="319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32"/>
              </a:lnSpc>
              <a:spcBef>
                <a:spcPct val="0"/>
              </a:spcBef>
            </a:pPr>
            <a:r>
              <a:rPr lang="en-US" sz="1621" b="1">
                <a:solidFill>
                  <a:srgbClr val="011B10"/>
                </a:solidFill>
                <a:latin typeface="Bariol Bold"/>
                <a:ea typeface="Bariol Bold"/>
                <a:cs typeface="Bariol Bold"/>
                <a:sym typeface="Bariol Bold"/>
              </a:rPr>
              <a:t>About author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470762" y="4404463"/>
            <a:ext cx="3341022" cy="289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35"/>
              </a:lnSpc>
            </a:pPr>
            <a:r>
              <a:rPr lang="en-US" sz="1322" b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Insert informations about affiliation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464822" y="3256739"/>
            <a:ext cx="3995136" cy="511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984"/>
              </a:lnSpc>
            </a:pPr>
            <a:r>
              <a:rPr lang="en-US" sz="1322" b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Insert informations about the author</a:t>
            </a:r>
          </a:p>
          <a:p>
            <a:pPr algn="just">
              <a:lnSpc>
                <a:spcPts val="1984"/>
              </a:lnSpc>
            </a:pPr>
            <a:endParaRPr lang="en-US" sz="1322" b="1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53" name="TextBox 53"/>
          <p:cNvSpPr txBox="1"/>
          <p:nvPr/>
        </p:nvSpPr>
        <p:spPr>
          <a:xfrm>
            <a:off x="383343" y="1600329"/>
            <a:ext cx="4292146" cy="763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18"/>
              </a:lnSpc>
            </a:pPr>
            <a:r>
              <a:rPr lang="en-US" sz="2736" b="1">
                <a:solidFill>
                  <a:srgbClr val="253528"/>
                </a:solidFill>
                <a:latin typeface="Bariol Bold"/>
                <a:ea typeface="Bariol Bold"/>
                <a:cs typeface="Bariol Bold"/>
                <a:sym typeface="Bariol Bold"/>
              </a:rPr>
              <a:t>INSERT THE TITLE OF THE ARTICLE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5968375" y="1224001"/>
            <a:ext cx="2017523" cy="263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82"/>
              </a:lnSpc>
            </a:pPr>
            <a:r>
              <a:rPr lang="en-US" sz="1321" b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Insert your photo here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3615279" y="11365133"/>
            <a:ext cx="4591892" cy="451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70"/>
              </a:lnSpc>
            </a:pPr>
            <a:r>
              <a:rPr lang="en-US" sz="1000" b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Romanian International Conference for Education and Research 16th edition, 12th-13th November 2025 at "Alexandru Ioan Cuza" University of Iași, Aula Magna "Mihai Eminescu", Bulevardul Carol I nr. 11, Iași.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189393" y="11602623"/>
            <a:ext cx="2770212" cy="213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90"/>
              </a:lnSpc>
              <a:spcBef>
                <a:spcPct val="0"/>
              </a:spcBef>
            </a:pPr>
            <a:r>
              <a:rPr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Scientific poster template created by Enformation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375442" y="10693883"/>
            <a:ext cx="4138164" cy="709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52"/>
              </a:lnSpc>
            </a:pPr>
            <a:r>
              <a:rPr lang="en-US" sz="1322" b="1" spc="-51">
                <a:solidFill>
                  <a:srgbClr val="011B10"/>
                </a:solidFill>
                <a:latin typeface="Arial Bold"/>
                <a:ea typeface="Arial Bold"/>
                <a:cs typeface="Arial Bold"/>
                <a:sym typeface="Arial Bold"/>
              </a:rPr>
              <a:t>To view the results of the data analysis, use graphs such as those above.</a:t>
            </a:r>
          </a:p>
          <a:p>
            <a:pPr marL="0" lvl="0" indent="0" algn="l">
              <a:lnSpc>
                <a:spcPts val="1852"/>
              </a:lnSpc>
            </a:pPr>
            <a:endParaRPr lang="en-US" sz="1322" b="1" spc="-51">
              <a:solidFill>
                <a:srgbClr val="011B10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</Words>
  <Application>Microsoft Macintosh PowerPoint</Application>
  <PresentationFormat>Custom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Bariol Bold</vt:lpstr>
      <vt:lpstr>Arial</vt:lpstr>
      <vt:lpstr>Arial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ALLS 16</dc:title>
  <cp:lastModifiedBy>claudia.preda@e-nformation.ro</cp:lastModifiedBy>
  <cp:revision>2</cp:revision>
  <dcterms:created xsi:type="dcterms:W3CDTF">2006-08-16T00:00:00Z</dcterms:created>
  <dcterms:modified xsi:type="dcterms:W3CDTF">2025-08-28T09:11:38Z</dcterms:modified>
  <dc:identifier>DAGxPxzqQEA</dc:identifier>
</cp:coreProperties>
</file>