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15113000" cy="21374100"/>
  <p:notesSz cx="6858000" cy="9144000"/>
  <p:embeddedFontLst>
    <p:embeddedFont>
      <p:font typeface="Arial" panose="020B0604020202020204" pitchFamily="34" charset="0"/>
      <p:regular r:id="rId3"/>
    </p:embeddedFont>
    <p:embeddedFont>
      <p:font typeface="Arial Bold" panose="020B0802020202020204" pitchFamily="34" charset="77"/>
      <p:regular r:id="rId4"/>
      <p:bold r:id="rId5"/>
    </p:embeddedFont>
    <p:embeddedFont>
      <p:font typeface="Calibri" panose="020F0502020204030204" pitchFamily="34" charset="0"/>
      <p:regular r:id="rId6"/>
      <p:bold r:id="rId7"/>
      <p:italic r:id="rId8"/>
      <p:boldItalic r:id="rId9"/>
    </p:embeddedFont>
    <p:embeddedFont>
      <p:font typeface="Trebuchet MS" panose="020B0703020202090204" pitchFamily="34" charset="0"/>
      <p:regular r:id="rId10"/>
      <p:bold r:id="rId11"/>
      <p:italic r:id="rId12"/>
    </p:embeddedFont>
    <p:embeddedFont>
      <p:font typeface="Trebuchet MS Bold" panose="020B0703020202090204" pitchFamily="34"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134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2344" autoAdjust="0"/>
  </p:normalViewPr>
  <p:slideViewPr>
    <p:cSldViewPr>
      <p:cViewPr>
        <p:scale>
          <a:sx n="36" d="100"/>
          <a:sy n="36" d="100"/>
        </p:scale>
        <p:origin x="3736" y="4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font" Target="fonts/font11.fntdata"/><Relationship Id="rId18" Type="http://schemas.openxmlformats.org/officeDocument/2006/relationships/viewProps" Target="viewProp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font" Target="fonts/font10.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4.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font" Target="fonts/font13.fntdata"/><Relationship Id="rId10" Type="http://schemas.openxmlformats.org/officeDocument/2006/relationships/font" Target="fonts/font8.fntdata"/><Relationship Id="rId19" Type="http://schemas.openxmlformats.org/officeDocument/2006/relationships/theme" Target="theme/theme1.xml"/><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font" Target="fonts/font1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3/24/25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g"/><Relationship Id="rId5" Type="http://schemas.openxmlformats.org/officeDocument/2006/relationships/image" Target="../media/image4.sv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55457"/>
          </a:schemeClr>
        </a:solidFill>
        <a:effectLst/>
      </p:bgPr>
    </p:bg>
    <p:spTree>
      <p:nvGrpSpPr>
        <p:cNvPr id="1" name=""/>
        <p:cNvGrpSpPr/>
        <p:nvPr/>
      </p:nvGrpSpPr>
      <p:grpSpPr>
        <a:xfrm>
          <a:off x="0" y="0"/>
          <a:ext cx="0" cy="0"/>
          <a:chOff x="0" y="0"/>
          <a:chExt cx="0" cy="0"/>
        </a:xfrm>
      </p:grpSpPr>
      <p:sp>
        <p:nvSpPr>
          <p:cNvPr id="11" name="AutoShape 11"/>
          <p:cNvSpPr/>
          <p:nvPr/>
        </p:nvSpPr>
        <p:spPr>
          <a:xfrm>
            <a:off x="6954454" y="13440385"/>
            <a:ext cx="7487535" cy="0"/>
          </a:xfrm>
          <a:prstGeom prst="line">
            <a:avLst/>
          </a:prstGeom>
          <a:ln w="47625" cap="flat">
            <a:solidFill>
              <a:srgbClr val="000000"/>
            </a:solidFill>
            <a:prstDash val="solid"/>
            <a:headEnd type="none" w="sm" len="sm"/>
            <a:tailEnd type="none" w="sm" len="sm"/>
          </a:ln>
        </p:spPr>
      </p:sp>
      <p:sp>
        <p:nvSpPr>
          <p:cNvPr id="12" name="TextBox 12"/>
          <p:cNvSpPr txBox="1"/>
          <p:nvPr/>
        </p:nvSpPr>
        <p:spPr>
          <a:xfrm>
            <a:off x="6954454" y="12770736"/>
            <a:ext cx="4832324" cy="480822"/>
          </a:xfrm>
          <a:prstGeom prst="rect">
            <a:avLst/>
          </a:prstGeom>
        </p:spPr>
        <p:txBody>
          <a:bodyPr lIns="0" tIns="0" rIns="0" bIns="0" rtlCol="0" anchor="t">
            <a:spAutoFit/>
          </a:bodyPr>
          <a:lstStyle/>
          <a:p>
            <a:pPr algn="l">
              <a:lnSpc>
                <a:spcPts val="3948"/>
              </a:lnSpc>
              <a:spcBef>
                <a:spcPct val="0"/>
              </a:spcBef>
            </a:pPr>
            <a:r>
              <a:rPr lang="en-US" sz="2820">
                <a:solidFill>
                  <a:srgbClr val="000000"/>
                </a:solidFill>
                <a:latin typeface="Trebuchet MS"/>
                <a:ea typeface="Trebuchet MS"/>
                <a:cs typeface="Trebuchet MS"/>
                <a:sym typeface="Trebuchet MS"/>
              </a:rPr>
              <a:t>CONCLUSIONS</a:t>
            </a:r>
          </a:p>
        </p:txBody>
      </p:sp>
      <p:sp>
        <p:nvSpPr>
          <p:cNvPr id="13" name="AutoShape 13"/>
          <p:cNvSpPr/>
          <p:nvPr/>
        </p:nvSpPr>
        <p:spPr>
          <a:xfrm>
            <a:off x="6985087" y="4261099"/>
            <a:ext cx="7487535" cy="0"/>
          </a:xfrm>
          <a:prstGeom prst="line">
            <a:avLst/>
          </a:prstGeom>
          <a:ln w="47625" cap="flat">
            <a:solidFill>
              <a:srgbClr val="000000"/>
            </a:solidFill>
            <a:prstDash val="solid"/>
            <a:headEnd type="none" w="sm" len="sm"/>
            <a:tailEnd type="none" w="sm" len="sm"/>
          </a:ln>
        </p:spPr>
      </p:sp>
      <p:sp>
        <p:nvSpPr>
          <p:cNvPr id="14" name="TextBox 14"/>
          <p:cNvSpPr txBox="1"/>
          <p:nvPr/>
        </p:nvSpPr>
        <p:spPr>
          <a:xfrm>
            <a:off x="6985087" y="3472814"/>
            <a:ext cx="3746467" cy="480822"/>
          </a:xfrm>
          <a:prstGeom prst="rect">
            <a:avLst/>
          </a:prstGeom>
        </p:spPr>
        <p:txBody>
          <a:bodyPr lIns="0" tIns="0" rIns="0" bIns="0" rtlCol="0" anchor="t">
            <a:spAutoFit/>
          </a:bodyPr>
          <a:lstStyle/>
          <a:p>
            <a:pPr algn="l">
              <a:lnSpc>
                <a:spcPts val="3948"/>
              </a:lnSpc>
              <a:spcBef>
                <a:spcPct val="0"/>
              </a:spcBef>
            </a:pPr>
            <a:r>
              <a:rPr lang="en-US" sz="2820">
                <a:solidFill>
                  <a:srgbClr val="000000"/>
                </a:solidFill>
                <a:latin typeface="Trebuchet MS"/>
                <a:ea typeface="Trebuchet MS"/>
                <a:cs typeface="Trebuchet MS"/>
                <a:sym typeface="Trebuchet MS"/>
              </a:rPr>
              <a:t>INTRODUCTION</a:t>
            </a:r>
          </a:p>
        </p:txBody>
      </p:sp>
      <p:sp>
        <p:nvSpPr>
          <p:cNvPr id="15" name="TextBox 15"/>
          <p:cNvSpPr txBox="1"/>
          <p:nvPr/>
        </p:nvSpPr>
        <p:spPr>
          <a:xfrm>
            <a:off x="6985087" y="4523036"/>
            <a:ext cx="7487535" cy="1443356"/>
          </a:xfrm>
          <a:prstGeom prst="rect">
            <a:avLst/>
          </a:prstGeom>
        </p:spPr>
        <p:txBody>
          <a:bodyPr lIns="0" tIns="0" rIns="0" bIns="0" rtlCol="0" anchor="t">
            <a:spAutoFit/>
          </a:bodyPr>
          <a:lstStyle/>
          <a:p>
            <a:pPr algn="just">
              <a:lnSpc>
                <a:spcPts val="2869"/>
              </a:lnSpc>
              <a:spcBef>
                <a:spcPct val="0"/>
              </a:spcBef>
            </a:pPr>
            <a:r>
              <a:rPr lang="en-US" sz="2049">
                <a:solidFill>
                  <a:srgbClr val="000000"/>
                </a:solidFill>
                <a:latin typeface="Trebuchet MS"/>
                <a:ea typeface="Trebuchet MS"/>
                <a:cs typeface="Trebuchet MS"/>
                <a:sym typeface="Trebuchet MS"/>
              </a:rPr>
              <a:t>Insert text here, Insert text here, Insert text here Insert text here Insert text here Insert text here Insert text here Insert text here Insert text here</a:t>
            </a:r>
          </a:p>
          <a:p>
            <a:pPr algn="just">
              <a:lnSpc>
                <a:spcPts val="2869"/>
              </a:lnSpc>
              <a:spcBef>
                <a:spcPct val="0"/>
              </a:spcBef>
            </a:pPr>
            <a:endParaRPr lang="en-US" sz="2049">
              <a:solidFill>
                <a:srgbClr val="000000"/>
              </a:solidFill>
              <a:latin typeface="Trebuchet MS"/>
              <a:ea typeface="Trebuchet MS"/>
              <a:cs typeface="Trebuchet MS"/>
              <a:sym typeface="Trebuchet MS"/>
            </a:endParaRPr>
          </a:p>
        </p:txBody>
      </p:sp>
      <p:sp>
        <p:nvSpPr>
          <p:cNvPr id="16" name="AutoShape 16"/>
          <p:cNvSpPr/>
          <p:nvPr/>
        </p:nvSpPr>
        <p:spPr>
          <a:xfrm>
            <a:off x="6985087" y="6557054"/>
            <a:ext cx="7487535" cy="0"/>
          </a:xfrm>
          <a:prstGeom prst="line">
            <a:avLst/>
          </a:prstGeom>
          <a:ln w="47625" cap="flat">
            <a:solidFill>
              <a:srgbClr val="000000"/>
            </a:solidFill>
            <a:prstDash val="solid"/>
            <a:headEnd type="none" w="sm" len="sm"/>
            <a:tailEnd type="none" w="sm" len="sm"/>
          </a:ln>
        </p:spPr>
      </p:sp>
      <p:sp>
        <p:nvSpPr>
          <p:cNvPr id="17" name="TextBox 17"/>
          <p:cNvSpPr txBox="1"/>
          <p:nvPr/>
        </p:nvSpPr>
        <p:spPr>
          <a:xfrm>
            <a:off x="6985087" y="5850295"/>
            <a:ext cx="3746467" cy="480822"/>
          </a:xfrm>
          <a:prstGeom prst="rect">
            <a:avLst/>
          </a:prstGeom>
        </p:spPr>
        <p:txBody>
          <a:bodyPr lIns="0" tIns="0" rIns="0" bIns="0" rtlCol="0" anchor="t">
            <a:spAutoFit/>
          </a:bodyPr>
          <a:lstStyle/>
          <a:p>
            <a:pPr algn="l">
              <a:lnSpc>
                <a:spcPts val="3948"/>
              </a:lnSpc>
              <a:spcBef>
                <a:spcPct val="0"/>
              </a:spcBef>
            </a:pPr>
            <a:r>
              <a:rPr lang="en-US" sz="2820">
                <a:solidFill>
                  <a:srgbClr val="000000"/>
                </a:solidFill>
                <a:latin typeface="Trebuchet MS"/>
                <a:ea typeface="Trebuchet MS"/>
                <a:cs typeface="Trebuchet MS"/>
                <a:sym typeface="Trebuchet MS"/>
              </a:rPr>
              <a:t>OBJECTIVE</a:t>
            </a:r>
          </a:p>
        </p:txBody>
      </p:sp>
      <p:sp>
        <p:nvSpPr>
          <p:cNvPr id="18" name="TextBox 18"/>
          <p:cNvSpPr txBox="1"/>
          <p:nvPr/>
        </p:nvSpPr>
        <p:spPr>
          <a:xfrm>
            <a:off x="6985087" y="6733267"/>
            <a:ext cx="7487535" cy="1443356"/>
          </a:xfrm>
          <a:prstGeom prst="rect">
            <a:avLst/>
          </a:prstGeom>
        </p:spPr>
        <p:txBody>
          <a:bodyPr lIns="0" tIns="0" rIns="0" bIns="0" rtlCol="0" anchor="t">
            <a:spAutoFit/>
          </a:bodyPr>
          <a:lstStyle/>
          <a:p>
            <a:pPr algn="just">
              <a:lnSpc>
                <a:spcPts val="2869"/>
              </a:lnSpc>
              <a:spcBef>
                <a:spcPct val="0"/>
              </a:spcBef>
            </a:pPr>
            <a:r>
              <a:rPr lang="en-US" sz="2049">
                <a:solidFill>
                  <a:srgbClr val="000000"/>
                </a:solidFill>
                <a:latin typeface="Trebuchet MS"/>
                <a:ea typeface="Trebuchet MS"/>
                <a:cs typeface="Trebuchet MS"/>
                <a:sym typeface="Trebuchet MS"/>
              </a:rPr>
              <a:t>Insert text here, Insert text here, Insert text here Insert text here Insert text here Insert text here Insert text here Insert text here Insert text here</a:t>
            </a:r>
          </a:p>
          <a:p>
            <a:pPr algn="just">
              <a:lnSpc>
                <a:spcPts val="2869"/>
              </a:lnSpc>
              <a:spcBef>
                <a:spcPct val="0"/>
              </a:spcBef>
            </a:pPr>
            <a:endParaRPr lang="en-US" sz="2049">
              <a:solidFill>
                <a:srgbClr val="000000"/>
              </a:solidFill>
              <a:latin typeface="Trebuchet MS"/>
              <a:ea typeface="Trebuchet MS"/>
              <a:cs typeface="Trebuchet MS"/>
              <a:sym typeface="Trebuchet MS"/>
            </a:endParaRPr>
          </a:p>
        </p:txBody>
      </p:sp>
      <p:sp>
        <p:nvSpPr>
          <p:cNvPr id="19" name="AutoShape 19"/>
          <p:cNvSpPr/>
          <p:nvPr/>
        </p:nvSpPr>
        <p:spPr>
          <a:xfrm>
            <a:off x="6985087" y="8776465"/>
            <a:ext cx="7487535" cy="0"/>
          </a:xfrm>
          <a:prstGeom prst="line">
            <a:avLst/>
          </a:prstGeom>
          <a:ln w="47625" cap="flat">
            <a:solidFill>
              <a:srgbClr val="000000"/>
            </a:solidFill>
            <a:prstDash val="solid"/>
            <a:headEnd type="none" w="sm" len="sm"/>
            <a:tailEnd type="none" w="sm" len="sm"/>
          </a:ln>
        </p:spPr>
      </p:sp>
      <p:sp>
        <p:nvSpPr>
          <p:cNvPr id="20" name="TextBox 20"/>
          <p:cNvSpPr txBox="1"/>
          <p:nvPr/>
        </p:nvSpPr>
        <p:spPr>
          <a:xfrm>
            <a:off x="6985087" y="8071805"/>
            <a:ext cx="3746467" cy="480822"/>
          </a:xfrm>
          <a:prstGeom prst="rect">
            <a:avLst/>
          </a:prstGeom>
        </p:spPr>
        <p:txBody>
          <a:bodyPr lIns="0" tIns="0" rIns="0" bIns="0" rtlCol="0" anchor="t">
            <a:spAutoFit/>
          </a:bodyPr>
          <a:lstStyle/>
          <a:p>
            <a:pPr algn="l">
              <a:lnSpc>
                <a:spcPts val="3948"/>
              </a:lnSpc>
              <a:spcBef>
                <a:spcPct val="0"/>
              </a:spcBef>
            </a:pPr>
            <a:r>
              <a:rPr lang="en-US" sz="2820">
                <a:solidFill>
                  <a:srgbClr val="000000"/>
                </a:solidFill>
                <a:latin typeface="Trebuchet MS"/>
                <a:ea typeface="Trebuchet MS"/>
                <a:cs typeface="Trebuchet MS"/>
                <a:sym typeface="Trebuchet MS"/>
              </a:rPr>
              <a:t>ANALYSIS</a:t>
            </a:r>
          </a:p>
        </p:txBody>
      </p:sp>
      <p:sp>
        <p:nvSpPr>
          <p:cNvPr id="21" name="TextBox 21"/>
          <p:cNvSpPr txBox="1"/>
          <p:nvPr/>
        </p:nvSpPr>
        <p:spPr>
          <a:xfrm>
            <a:off x="6985087" y="9038402"/>
            <a:ext cx="7487535" cy="1443356"/>
          </a:xfrm>
          <a:prstGeom prst="rect">
            <a:avLst/>
          </a:prstGeom>
        </p:spPr>
        <p:txBody>
          <a:bodyPr lIns="0" tIns="0" rIns="0" bIns="0" rtlCol="0" anchor="t">
            <a:spAutoFit/>
          </a:bodyPr>
          <a:lstStyle/>
          <a:p>
            <a:pPr algn="just">
              <a:lnSpc>
                <a:spcPts val="2869"/>
              </a:lnSpc>
              <a:spcBef>
                <a:spcPct val="0"/>
              </a:spcBef>
            </a:pPr>
            <a:r>
              <a:rPr lang="en-US" sz="2049">
                <a:solidFill>
                  <a:srgbClr val="000000"/>
                </a:solidFill>
                <a:latin typeface="Trebuchet MS"/>
                <a:ea typeface="Trebuchet MS"/>
                <a:cs typeface="Trebuchet MS"/>
                <a:sym typeface="Trebuchet MS"/>
              </a:rPr>
              <a:t>Insert text here, Insert text here, Insert text here Insert text here Insert text here Insert text here Insert text here Insert text here Insert text here</a:t>
            </a:r>
          </a:p>
          <a:p>
            <a:pPr algn="just">
              <a:lnSpc>
                <a:spcPts val="2869"/>
              </a:lnSpc>
              <a:spcBef>
                <a:spcPct val="0"/>
              </a:spcBef>
            </a:pPr>
            <a:endParaRPr lang="en-US" sz="2049">
              <a:solidFill>
                <a:srgbClr val="000000"/>
              </a:solidFill>
              <a:latin typeface="Trebuchet MS"/>
              <a:ea typeface="Trebuchet MS"/>
              <a:cs typeface="Trebuchet MS"/>
              <a:sym typeface="Trebuchet MS"/>
            </a:endParaRPr>
          </a:p>
        </p:txBody>
      </p:sp>
      <p:grpSp>
        <p:nvGrpSpPr>
          <p:cNvPr id="25" name="Group 25"/>
          <p:cNvGrpSpPr/>
          <p:nvPr/>
        </p:nvGrpSpPr>
        <p:grpSpPr>
          <a:xfrm>
            <a:off x="128382" y="21008677"/>
            <a:ext cx="5150407" cy="375323"/>
            <a:chOff x="-159495" y="-47625"/>
            <a:chExt cx="9722766" cy="708522"/>
          </a:xfrm>
        </p:grpSpPr>
        <p:sp>
          <p:nvSpPr>
            <p:cNvPr id="26" name="Freeform 26"/>
            <p:cNvSpPr/>
            <p:nvPr/>
          </p:nvSpPr>
          <p:spPr>
            <a:xfrm>
              <a:off x="0" y="0"/>
              <a:ext cx="9563271" cy="660897"/>
            </a:xfrm>
            <a:custGeom>
              <a:avLst/>
              <a:gdLst/>
              <a:ahLst/>
              <a:cxnLst/>
              <a:rect l="l" t="t" r="r" b="b"/>
              <a:pathLst>
                <a:path w="9563271" h="660897">
                  <a:moveTo>
                    <a:pt x="0" y="0"/>
                  </a:moveTo>
                  <a:lnTo>
                    <a:pt x="9563271" y="0"/>
                  </a:lnTo>
                  <a:lnTo>
                    <a:pt x="9563271" y="660897"/>
                  </a:lnTo>
                  <a:lnTo>
                    <a:pt x="0" y="660897"/>
                  </a:lnTo>
                  <a:close/>
                </a:path>
              </a:pathLst>
            </a:custGeom>
            <a:solidFill>
              <a:srgbClr val="000000">
                <a:alpha val="0"/>
              </a:srgbClr>
            </a:solidFill>
          </p:spPr>
        </p:sp>
        <p:sp>
          <p:nvSpPr>
            <p:cNvPr id="27" name="TextBox 27"/>
            <p:cNvSpPr txBox="1"/>
            <p:nvPr/>
          </p:nvSpPr>
          <p:spPr>
            <a:xfrm>
              <a:off x="-159495" y="-47625"/>
              <a:ext cx="9563271" cy="708522"/>
            </a:xfrm>
            <a:prstGeom prst="rect">
              <a:avLst/>
            </a:prstGeom>
          </p:spPr>
          <p:txBody>
            <a:bodyPr lIns="0" tIns="0" rIns="0" bIns="0" rtlCol="0" anchor="t"/>
            <a:lstStyle/>
            <a:p>
              <a:pPr algn="l">
                <a:lnSpc>
                  <a:spcPts val="2103"/>
                </a:lnSpc>
              </a:pPr>
              <a:r>
                <a:rPr lang="en-US" sz="1752" dirty="0">
                  <a:solidFill>
                    <a:srgbClr val="000000"/>
                  </a:solidFill>
                  <a:latin typeface="Arial"/>
                  <a:ea typeface="Arial"/>
                  <a:cs typeface="Arial"/>
                  <a:sym typeface="Arial"/>
                </a:rPr>
                <a:t>Scientific poster template created by </a:t>
              </a:r>
              <a:r>
                <a:rPr lang="en-US" sz="1752" b="1" dirty="0" err="1">
                  <a:solidFill>
                    <a:srgbClr val="000000"/>
                  </a:solidFill>
                  <a:latin typeface="Arial Bold"/>
                  <a:ea typeface="Arial Bold"/>
                  <a:cs typeface="Arial Bold"/>
                  <a:sym typeface="Arial Bold"/>
                </a:rPr>
                <a:t>Enformation</a:t>
              </a:r>
              <a:endParaRPr lang="en-US" sz="1752" b="1" dirty="0">
                <a:solidFill>
                  <a:srgbClr val="000000"/>
                </a:solidFill>
                <a:latin typeface="Arial Bold"/>
                <a:ea typeface="Arial Bold"/>
                <a:cs typeface="Arial Bold"/>
                <a:sym typeface="Arial Bold"/>
              </a:endParaRPr>
            </a:p>
          </p:txBody>
        </p:sp>
      </p:grpSp>
      <p:sp>
        <p:nvSpPr>
          <p:cNvPr id="28" name="TextBox 28"/>
          <p:cNvSpPr txBox="1"/>
          <p:nvPr/>
        </p:nvSpPr>
        <p:spPr>
          <a:xfrm>
            <a:off x="6954454" y="1960998"/>
            <a:ext cx="8598360" cy="1245362"/>
          </a:xfrm>
          <a:prstGeom prst="rect">
            <a:avLst/>
          </a:prstGeom>
        </p:spPr>
        <p:txBody>
          <a:bodyPr lIns="0" tIns="0" rIns="0" bIns="0" rtlCol="0" anchor="t">
            <a:spAutoFit/>
          </a:bodyPr>
          <a:lstStyle/>
          <a:p>
            <a:pPr algn="l">
              <a:lnSpc>
                <a:spcPts val="4779"/>
              </a:lnSpc>
            </a:pPr>
            <a:r>
              <a:rPr lang="en-US" sz="4779" b="1" spc="382">
                <a:solidFill>
                  <a:srgbClr val="000000"/>
                </a:solidFill>
                <a:latin typeface="Trebuchet MS Bold"/>
                <a:ea typeface="Trebuchet MS Bold"/>
                <a:cs typeface="Trebuchet MS Bold"/>
                <a:sym typeface="Trebuchet MS Bold"/>
              </a:rPr>
              <a:t>ALLS15 CONFERENCE POSTER TEMPLATE</a:t>
            </a:r>
          </a:p>
        </p:txBody>
      </p:sp>
      <p:grpSp>
        <p:nvGrpSpPr>
          <p:cNvPr id="29" name="Group 29"/>
          <p:cNvGrpSpPr/>
          <p:nvPr/>
        </p:nvGrpSpPr>
        <p:grpSpPr>
          <a:xfrm>
            <a:off x="250046" y="127693"/>
            <a:ext cx="8077142" cy="1517642"/>
            <a:chOff x="0" y="0"/>
            <a:chExt cx="10769522" cy="2023523"/>
          </a:xfrm>
        </p:grpSpPr>
        <p:sp>
          <p:nvSpPr>
            <p:cNvPr id="30" name="Freeform 30"/>
            <p:cNvSpPr/>
            <p:nvPr/>
          </p:nvSpPr>
          <p:spPr>
            <a:xfrm>
              <a:off x="0" y="0"/>
              <a:ext cx="1843320" cy="2023523"/>
            </a:xfrm>
            <a:custGeom>
              <a:avLst/>
              <a:gdLst/>
              <a:ahLst/>
              <a:cxnLst/>
              <a:rect l="l" t="t" r="r" b="b"/>
              <a:pathLst>
                <a:path w="1843320" h="2023523">
                  <a:moveTo>
                    <a:pt x="0" y="0"/>
                  </a:moveTo>
                  <a:lnTo>
                    <a:pt x="1843320" y="0"/>
                  </a:lnTo>
                  <a:lnTo>
                    <a:pt x="1843320" y="2023523"/>
                  </a:lnTo>
                  <a:lnTo>
                    <a:pt x="0" y="2023523"/>
                  </a:lnTo>
                  <a:lnTo>
                    <a:pt x="0" y="0"/>
                  </a:lnTo>
                  <a:close/>
                </a:path>
              </a:pathLst>
            </a:custGeom>
            <a:blipFill>
              <a:blip r:embed="rId2"/>
              <a:stretch>
                <a:fillRect/>
              </a:stretch>
            </a:blipFill>
          </p:spPr>
        </p:sp>
        <p:sp>
          <p:nvSpPr>
            <p:cNvPr id="31" name="Freeform 31"/>
            <p:cNvSpPr/>
            <p:nvPr/>
          </p:nvSpPr>
          <p:spPr>
            <a:xfrm>
              <a:off x="2014646" y="293425"/>
              <a:ext cx="8754876" cy="1346904"/>
            </a:xfrm>
            <a:custGeom>
              <a:avLst/>
              <a:gdLst/>
              <a:ahLst/>
              <a:cxnLst/>
              <a:rect l="l" t="t" r="r" b="b"/>
              <a:pathLst>
                <a:path w="8754876" h="1346904">
                  <a:moveTo>
                    <a:pt x="0" y="0"/>
                  </a:moveTo>
                  <a:lnTo>
                    <a:pt x="8754876" y="0"/>
                  </a:lnTo>
                  <a:lnTo>
                    <a:pt x="8754876" y="1346904"/>
                  </a:lnTo>
                  <a:lnTo>
                    <a:pt x="0" y="1346904"/>
                  </a:lnTo>
                  <a:lnTo>
                    <a:pt x="0" y="0"/>
                  </a:lnTo>
                  <a:close/>
                </a:path>
              </a:pathLst>
            </a:custGeom>
            <a:blipFill>
              <a:blip r:embed="rId3"/>
              <a:stretch>
                <a:fillRect/>
              </a:stretch>
            </a:blipFill>
          </p:spPr>
        </p:sp>
      </p:grpSp>
      <p:sp>
        <p:nvSpPr>
          <p:cNvPr id="34" name="TextBox 34"/>
          <p:cNvSpPr txBox="1"/>
          <p:nvPr/>
        </p:nvSpPr>
        <p:spPr>
          <a:xfrm>
            <a:off x="6982388" y="10423014"/>
            <a:ext cx="3746467" cy="480822"/>
          </a:xfrm>
          <a:prstGeom prst="rect">
            <a:avLst/>
          </a:prstGeom>
        </p:spPr>
        <p:txBody>
          <a:bodyPr lIns="0" tIns="0" rIns="0" bIns="0" rtlCol="0" anchor="t">
            <a:spAutoFit/>
          </a:bodyPr>
          <a:lstStyle/>
          <a:p>
            <a:pPr algn="l">
              <a:lnSpc>
                <a:spcPts val="3948"/>
              </a:lnSpc>
              <a:spcBef>
                <a:spcPct val="0"/>
              </a:spcBef>
            </a:pPr>
            <a:r>
              <a:rPr lang="en-US" sz="2820">
                <a:solidFill>
                  <a:srgbClr val="000000"/>
                </a:solidFill>
                <a:latin typeface="Trebuchet MS"/>
                <a:ea typeface="Trebuchet MS"/>
                <a:cs typeface="Trebuchet MS"/>
                <a:sym typeface="Trebuchet MS"/>
              </a:rPr>
              <a:t>RESULTS</a:t>
            </a:r>
          </a:p>
        </p:txBody>
      </p:sp>
      <p:sp>
        <p:nvSpPr>
          <p:cNvPr id="35" name="AutoShape 35"/>
          <p:cNvSpPr/>
          <p:nvPr/>
        </p:nvSpPr>
        <p:spPr>
          <a:xfrm>
            <a:off x="6954454" y="11127673"/>
            <a:ext cx="7487535" cy="0"/>
          </a:xfrm>
          <a:prstGeom prst="line">
            <a:avLst/>
          </a:prstGeom>
          <a:ln w="47625" cap="flat">
            <a:solidFill>
              <a:srgbClr val="000000"/>
            </a:solidFill>
            <a:prstDash val="solid"/>
            <a:headEnd type="none" w="sm" len="sm"/>
            <a:tailEnd type="none" w="sm" len="sm"/>
          </a:ln>
        </p:spPr>
      </p:sp>
      <p:sp>
        <p:nvSpPr>
          <p:cNvPr id="36" name="TextBox 36"/>
          <p:cNvSpPr txBox="1"/>
          <p:nvPr/>
        </p:nvSpPr>
        <p:spPr>
          <a:xfrm>
            <a:off x="6954454" y="11389611"/>
            <a:ext cx="7487535" cy="1443356"/>
          </a:xfrm>
          <a:prstGeom prst="rect">
            <a:avLst/>
          </a:prstGeom>
        </p:spPr>
        <p:txBody>
          <a:bodyPr lIns="0" tIns="0" rIns="0" bIns="0" rtlCol="0" anchor="t">
            <a:spAutoFit/>
          </a:bodyPr>
          <a:lstStyle/>
          <a:p>
            <a:pPr algn="just">
              <a:lnSpc>
                <a:spcPts val="2869"/>
              </a:lnSpc>
              <a:spcBef>
                <a:spcPct val="0"/>
              </a:spcBef>
            </a:pPr>
            <a:r>
              <a:rPr lang="en-US" sz="2049">
                <a:solidFill>
                  <a:srgbClr val="000000"/>
                </a:solidFill>
                <a:latin typeface="Trebuchet MS"/>
                <a:ea typeface="Trebuchet MS"/>
                <a:cs typeface="Trebuchet MS"/>
                <a:sym typeface="Trebuchet MS"/>
              </a:rPr>
              <a:t>Insert text here, Insert text here, Insert text here Insert text here Insert text here Insert text here Insert text here Insert text here Insert text here</a:t>
            </a:r>
          </a:p>
          <a:p>
            <a:pPr algn="just">
              <a:lnSpc>
                <a:spcPts val="2869"/>
              </a:lnSpc>
              <a:spcBef>
                <a:spcPct val="0"/>
              </a:spcBef>
            </a:pPr>
            <a:endParaRPr lang="en-US" sz="2049">
              <a:solidFill>
                <a:srgbClr val="000000"/>
              </a:solidFill>
              <a:latin typeface="Trebuchet MS"/>
              <a:ea typeface="Trebuchet MS"/>
              <a:cs typeface="Trebuchet MS"/>
              <a:sym typeface="Trebuchet MS"/>
            </a:endParaRPr>
          </a:p>
        </p:txBody>
      </p:sp>
      <p:sp>
        <p:nvSpPr>
          <p:cNvPr id="37" name="TextBox 37"/>
          <p:cNvSpPr txBox="1"/>
          <p:nvPr/>
        </p:nvSpPr>
        <p:spPr>
          <a:xfrm>
            <a:off x="6954454" y="13673748"/>
            <a:ext cx="7487535" cy="1338644"/>
          </a:xfrm>
          <a:prstGeom prst="rect">
            <a:avLst/>
          </a:prstGeom>
        </p:spPr>
        <p:txBody>
          <a:bodyPr lIns="0" tIns="0" rIns="0" bIns="0" rtlCol="0" anchor="t">
            <a:spAutoFit/>
          </a:bodyPr>
          <a:lstStyle/>
          <a:p>
            <a:pPr algn="just">
              <a:lnSpc>
                <a:spcPts val="2644"/>
              </a:lnSpc>
            </a:pPr>
            <a:r>
              <a:rPr lang="en-US" sz="2049">
                <a:solidFill>
                  <a:srgbClr val="000000"/>
                </a:solidFill>
                <a:latin typeface="Trebuchet MS"/>
                <a:ea typeface="Trebuchet MS"/>
                <a:cs typeface="Trebuchet MS"/>
                <a:sym typeface="Trebuchet MS"/>
              </a:rPr>
              <a:t>Insert text here, Insert text here, Insert text here Insert text here Insert text here Insert text here Insert text here Insert text here Insert text here</a:t>
            </a:r>
          </a:p>
          <a:p>
            <a:pPr algn="just">
              <a:lnSpc>
                <a:spcPts val="2644"/>
              </a:lnSpc>
            </a:pPr>
            <a:endParaRPr lang="en-US" sz="2049">
              <a:solidFill>
                <a:srgbClr val="000000"/>
              </a:solidFill>
              <a:latin typeface="Trebuchet MS"/>
              <a:ea typeface="Trebuchet MS"/>
              <a:cs typeface="Trebuchet MS"/>
              <a:sym typeface="Trebuchet MS"/>
            </a:endParaRPr>
          </a:p>
        </p:txBody>
      </p:sp>
      <p:sp>
        <p:nvSpPr>
          <p:cNvPr id="96" name="Round Single Corner Rectangle 95">
            <a:extLst>
              <a:ext uri="{FF2B5EF4-FFF2-40B4-BE49-F238E27FC236}">
                <a16:creationId xmlns:a16="http://schemas.microsoft.com/office/drawing/2014/main" id="{20016D6C-16E3-A288-2684-3326CF694EAD}"/>
              </a:ext>
            </a:extLst>
          </p:cNvPr>
          <p:cNvSpPr/>
          <p:nvPr/>
        </p:nvSpPr>
        <p:spPr>
          <a:xfrm>
            <a:off x="12700" y="2332765"/>
            <a:ext cx="5775736" cy="10650441"/>
          </a:xfrm>
          <a:prstGeom prst="round1Rect">
            <a:avLst/>
          </a:prstGeom>
          <a:solidFill>
            <a:srgbClr val="A13435"/>
          </a:solidFill>
          <a:ln>
            <a:solidFill>
              <a:srgbClr val="A134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8" name="Freeform 38"/>
          <p:cNvSpPr/>
          <p:nvPr/>
        </p:nvSpPr>
        <p:spPr>
          <a:xfrm>
            <a:off x="1417145" y="17700141"/>
            <a:ext cx="2467659" cy="2460565"/>
          </a:xfrm>
          <a:custGeom>
            <a:avLst/>
            <a:gdLst/>
            <a:ahLst/>
            <a:cxnLst/>
            <a:rect l="l" t="t" r="r" b="b"/>
            <a:pathLst>
              <a:path w="2467659" h="2460565">
                <a:moveTo>
                  <a:pt x="0" y="0"/>
                </a:moveTo>
                <a:lnTo>
                  <a:pt x="2467660" y="0"/>
                </a:lnTo>
                <a:lnTo>
                  <a:pt x="2467660" y="2460565"/>
                </a:lnTo>
                <a:lnTo>
                  <a:pt x="0" y="246056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39" name="Group 39"/>
          <p:cNvGrpSpPr/>
          <p:nvPr/>
        </p:nvGrpSpPr>
        <p:grpSpPr>
          <a:xfrm>
            <a:off x="165100" y="20361490"/>
            <a:ext cx="5198131" cy="296130"/>
            <a:chOff x="0" y="0"/>
            <a:chExt cx="9812858" cy="559025"/>
          </a:xfrm>
        </p:grpSpPr>
        <p:sp>
          <p:nvSpPr>
            <p:cNvPr id="40" name="Freeform 40"/>
            <p:cNvSpPr/>
            <p:nvPr/>
          </p:nvSpPr>
          <p:spPr>
            <a:xfrm>
              <a:off x="0" y="0"/>
              <a:ext cx="9812858" cy="559025"/>
            </a:xfrm>
            <a:custGeom>
              <a:avLst/>
              <a:gdLst/>
              <a:ahLst/>
              <a:cxnLst/>
              <a:rect l="l" t="t" r="r" b="b"/>
              <a:pathLst>
                <a:path w="9812858" h="559025">
                  <a:moveTo>
                    <a:pt x="0" y="0"/>
                  </a:moveTo>
                  <a:lnTo>
                    <a:pt x="9812858" y="0"/>
                  </a:lnTo>
                  <a:lnTo>
                    <a:pt x="9812858" y="559025"/>
                  </a:lnTo>
                  <a:lnTo>
                    <a:pt x="0" y="559025"/>
                  </a:lnTo>
                  <a:close/>
                </a:path>
              </a:pathLst>
            </a:custGeom>
            <a:solidFill>
              <a:srgbClr val="000000">
                <a:alpha val="0"/>
              </a:srgbClr>
            </a:solidFill>
          </p:spPr>
        </p:sp>
        <p:sp>
          <p:nvSpPr>
            <p:cNvPr id="41" name="TextBox 41"/>
            <p:cNvSpPr txBox="1"/>
            <p:nvPr/>
          </p:nvSpPr>
          <p:spPr>
            <a:xfrm>
              <a:off x="0" y="-19050"/>
              <a:ext cx="9812858" cy="578075"/>
            </a:xfrm>
            <a:prstGeom prst="rect">
              <a:avLst/>
            </a:prstGeom>
          </p:spPr>
          <p:txBody>
            <a:bodyPr lIns="0" tIns="0" rIns="0" bIns="0" rtlCol="0" anchor="t"/>
            <a:lstStyle/>
            <a:p>
              <a:pPr algn="l">
                <a:lnSpc>
                  <a:spcPts val="2103"/>
                </a:lnSpc>
              </a:pPr>
              <a:r>
                <a:rPr lang="en-US" sz="1752" spc="-69" dirty="0">
                  <a:solidFill>
                    <a:srgbClr val="000000"/>
                  </a:solidFill>
                  <a:latin typeface="Trebuchet MS"/>
                  <a:ea typeface="Trebuchet MS"/>
                  <a:cs typeface="Trebuchet MS"/>
                  <a:sym typeface="Trebuchet MS"/>
                </a:rPr>
                <a:t>To visualize the results of your data analysis, use graphs.</a:t>
              </a:r>
            </a:p>
          </p:txBody>
        </p:sp>
      </p:grpSp>
      <p:sp>
        <p:nvSpPr>
          <p:cNvPr id="42" name="Freeform 42"/>
          <p:cNvSpPr/>
          <p:nvPr/>
        </p:nvSpPr>
        <p:spPr>
          <a:xfrm>
            <a:off x="6954454" y="15003154"/>
            <a:ext cx="4100541" cy="4020501"/>
          </a:xfrm>
          <a:custGeom>
            <a:avLst/>
            <a:gdLst/>
            <a:ahLst/>
            <a:cxnLst/>
            <a:rect l="l" t="t" r="r" b="b"/>
            <a:pathLst>
              <a:path w="4100541" h="4020501">
                <a:moveTo>
                  <a:pt x="0" y="0"/>
                </a:moveTo>
                <a:lnTo>
                  <a:pt x="4100542" y="0"/>
                </a:lnTo>
                <a:lnTo>
                  <a:pt x="4100542" y="4020501"/>
                </a:lnTo>
                <a:lnTo>
                  <a:pt x="0" y="4020501"/>
                </a:lnTo>
                <a:lnTo>
                  <a:pt x="0" y="0"/>
                </a:lnTo>
                <a:close/>
              </a:path>
            </a:pathLst>
          </a:custGeom>
          <a:blipFill>
            <a:blip r:embed="rId6"/>
            <a:stretch>
              <a:fillRect t="-970" r="-448" b="-1477"/>
            </a:stretch>
          </a:blipFill>
        </p:spPr>
      </p:sp>
      <p:grpSp>
        <p:nvGrpSpPr>
          <p:cNvPr id="43" name="Group 43"/>
          <p:cNvGrpSpPr/>
          <p:nvPr/>
        </p:nvGrpSpPr>
        <p:grpSpPr>
          <a:xfrm>
            <a:off x="3531161" y="13265463"/>
            <a:ext cx="2110016" cy="2060094"/>
            <a:chOff x="0" y="0"/>
            <a:chExt cx="2813355" cy="2746792"/>
          </a:xfrm>
        </p:grpSpPr>
        <p:sp>
          <p:nvSpPr>
            <p:cNvPr id="44" name="Freeform 44"/>
            <p:cNvSpPr/>
            <p:nvPr/>
          </p:nvSpPr>
          <p:spPr>
            <a:xfrm>
              <a:off x="0" y="0"/>
              <a:ext cx="2813355" cy="2746792"/>
            </a:xfrm>
            <a:custGeom>
              <a:avLst/>
              <a:gdLst/>
              <a:ahLst/>
              <a:cxnLst/>
              <a:rect l="l" t="t" r="r" b="b"/>
              <a:pathLst>
                <a:path w="2813355" h="2746792">
                  <a:moveTo>
                    <a:pt x="0" y="0"/>
                  </a:moveTo>
                  <a:lnTo>
                    <a:pt x="2813355" y="0"/>
                  </a:lnTo>
                  <a:lnTo>
                    <a:pt x="2813355" y="2746792"/>
                  </a:lnTo>
                  <a:lnTo>
                    <a:pt x="0" y="274679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45" name="Group 45"/>
            <p:cNvGrpSpPr/>
            <p:nvPr/>
          </p:nvGrpSpPr>
          <p:grpSpPr>
            <a:xfrm>
              <a:off x="1279929" y="2329160"/>
              <a:ext cx="253633" cy="179882"/>
              <a:chOff x="0" y="0"/>
              <a:chExt cx="359100" cy="254681"/>
            </a:xfrm>
          </p:grpSpPr>
          <p:sp>
            <p:nvSpPr>
              <p:cNvPr id="46" name="Freeform 46"/>
              <p:cNvSpPr/>
              <p:nvPr/>
            </p:nvSpPr>
            <p:spPr>
              <a:xfrm>
                <a:off x="0" y="0"/>
                <a:ext cx="359100" cy="254681"/>
              </a:xfrm>
              <a:custGeom>
                <a:avLst/>
                <a:gdLst/>
                <a:ahLst/>
                <a:cxnLst/>
                <a:rect l="l" t="t" r="r" b="b"/>
                <a:pathLst>
                  <a:path w="359100" h="254681">
                    <a:moveTo>
                      <a:pt x="0" y="0"/>
                    </a:moveTo>
                    <a:lnTo>
                      <a:pt x="359100" y="0"/>
                    </a:lnTo>
                    <a:lnTo>
                      <a:pt x="359100" y="254681"/>
                    </a:lnTo>
                    <a:lnTo>
                      <a:pt x="0" y="254681"/>
                    </a:lnTo>
                    <a:close/>
                  </a:path>
                </a:pathLst>
              </a:custGeom>
              <a:solidFill>
                <a:srgbClr val="000000">
                  <a:alpha val="0"/>
                </a:srgbClr>
              </a:solidFill>
            </p:spPr>
          </p:sp>
          <p:sp>
            <p:nvSpPr>
              <p:cNvPr id="47" name="TextBox 47"/>
              <p:cNvSpPr txBox="1"/>
              <p:nvPr/>
            </p:nvSpPr>
            <p:spPr>
              <a:xfrm>
                <a:off x="0" y="-9525"/>
                <a:ext cx="359100" cy="264206"/>
              </a:xfrm>
              <a:prstGeom prst="rect">
                <a:avLst/>
              </a:prstGeom>
            </p:spPr>
            <p:txBody>
              <a:bodyPr lIns="0" tIns="0" rIns="0" bIns="0" rtlCol="0" anchor="t"/>
              <a:lstStyle/>
              <a:p>
                <a:pPr algn="l">
                  <a:lnSpc>
                    <a:spcPts val="828"/>
                  </a:lnSpc>
                </a:pPr>
                <a:r>
                  <a:rPr lang="en-US" sz="690" spc="-26">
                    <a:solidFill>
                      <a:srgbClr val="FFFFFF"/>
                    </a:solidFill>
                    <a:latin typeface="Trebuchet MS"/>
                    <a:ea typeface="Trebuchet MS"/>
                    <a:cs typeface="Trebuchet MS"/>
                    <a:sym typeface="Trebuchet MS"/>
                  </a:rPr>
                  <a:t>10%</a:t>
                </a:r>
              </a:p>
            </p:txBody>
          </p:sp>
        </p:grpSp>
        <p:grpSp>
          <p:nvGrpSpPr>
            <p:cNvPr id="48" name="Group 48"/>
            <p:cNvGrpSpPr/>
            <p:nvPr/>
          </p:nvGrpSpPr>
          <p:grpSpPr>
            <a:xfrm>
              <a:off x="1279929" y="1737000"/>
              <a:ext cx="253633" cy="179882"/>
              <a:chOff x="0" y="0"/>
              <a:chExt cx="359100" cy="254681"/>
            </a:xfrm>
          </p:grpSpPr>
          <p:sp>
            <p:nvSpPr>
              <p:cNvPr id="49" name="Freeform 49"/>
              <p:cNvSpPr/>
              <p:nvPr/>
            </p:nvSpPr>
            <p:spPr>
              <a:xfrm>
                <a:off x="0" y="0"/>
                <a:ext cx="359100" cy="254681"/>
              </a:xfrm>
              <a:custGeom>
                <a:avLst/>
                <a:gdLst/>
                <a:ahLst/>
                <a:cxnLst/>
                <a:rect l="l" t="t" r="r" b="b"/>
                <a:pathLst>
                  <a:path w="359100" h="254681">
                    <a:moveTo>
                      <a:pt x="0" y="0"/>
                    </a:moveTo>
                    <a:lnTo>
                      <a:pt x="359100" y="0"/>
                    </a:lnTo>
                    <a:lnTo>
                      <a:pt x="359100" y="254681"/>
                    </a:lnTo>
                    <a:lnTo>
                      <a:pt x="0" y="254681"/>
                    </a:lnTo>
                    <a:close/>
                  </a:path>
                </a:pathLst>
              </a:custGeom>
              <a:solidFill>
                <a:srgbClr val="000000">
                  <a:alpha val="0"/>
                </a:srgbClr>
              </a:solidFill>
            </p:spPr>
          </p:sp>
          <p:sp>
            <p:nvSpPr>
              <p:cNvPr id="50" name="TextBox 50"/>
              <p:cNvSpPr txBox="1"/>
              <p:nvPr/>
            </p:nvSpPr>
            <p:spPr>
              <a:xfrm>
                <a:off x="0" y="-9525"/>
                <a:ext cx="359100" cy="264206"/>
              </a:xfrm>
              <a:prstGeom prst="rect">
                <a:avLst/>
              </a:prstGeom>
            </p:spPr>
            <p:txBody>
              <a:bodyPr lIns="0" tIns="0" rIns="0" bIns="0" rtlCol="0" anchor="t"/>
              <a:lstStyle/>
              <a:p>
                <a:pPr algn="l">
                  <a:lnSpc>
                    <a:spcPts val="828"/>
                  </a:lnSpc>
                </a:pPr>
                <a:r>
                  <a:rPr lang="en-US" sz="690" spc="-26">
                    <a:solidFill>
                      <a:srgbClr val="CA483F"/>
                    </a:solidFill>
                    <a:latin typeface="Trebuchet MS"/>
                    <a:ea typeface="Trebuchet MS"/>
                    <a:cs typeface="Trebuchet MS"/>
                    <a:sym typeface="Trebuchet MS"/>
                  </a:rPr>
                  <a:t>20%</a:t>
                </a:r>
              </a:p>
            </p:txBody>
          </p:sp>
        </p:grpSp>
        <p:grpSp>
          <p:nvGrpSpPr>
            <p:cNvPr id="51" name="Group 51"/>
            <p:cNvGrpSpPr/>
            <p:nvPr/>
          </p:nvGrpSpPr>
          <p:grpSpPr>
            <a:xfrm>
              <a:off x="1279929" y="1113298"/>
              <a:ext cx="253633" cy="179882"/>
              <a:chOff x="0" y="0"/>
              <a:chExt cx="359100" cy="254681"/>
            </a:xfrm>
          </p:grpSpPr>
          <p:sp>
            <p:nvSpPr>
              <p:cNvPr id="52" name="Freeform 52"/>
              <p:cNvSpPr/>
              <p:nvPr/>
            </p:nvSpPr>
            <p:spPr>
              <a:xfrm>
                <a:off x="0" y="0"/>
                <a:ext cx="359100" cy="254681"/>
              </a:xfrm>
              <a:custGeom>
                <a:avLst/>
                <a:gdLst/>
                <a:ahLst/>
                <a:cxnLst/>
                <a:rect l="l" t="t" r="r" b="b"/>
                <a:pathLst>
                  <a:path w="359100" h="254681">
                    <a:moveTo>
                      <a:pt x="0" y="0"/>
                    </a:moveTo>
                    <a:lnTo>
                      <a:pt x="359100" y="0"/>
                    </a:lnTo>
                    <a:lnTo>
                      <a:pt x="359100" y="254681"/>
                    </a:lnTo>
                    <a:lnTo>
                      <a:pt x="0" y="254681"/>
                    </a:lnTo>
                    <a:close/>
                  </a:path>
                </a:pathLst>
              </a:custGeom>
              <a:solidFill>
                <a:srgbClr val="000000">
                  <a:alpha val="0"/>
                </a:srgbClr>
              </a:solidFill>
            </p:spPr>
          </p:sp>
          <p:sp>
            <p:nvSpPr>
              <p:cNvPr id="53" name="TextBox 53"/>
              <p:cNvSpPr txBox="1"/>
              <p:nvPr/>
            </p:nvSpPr>
            <p:spPr>
              <a:xfrm>
                <a:off x="0" y="-9525"/>
                <a:ext cx="359100" cy="264206"/>
              </a:xfrm>
              <a:prstGeom prst="rect">
                <a:avLst/>
              </a:prstGeom>
            </p:spPr>
            <p:txBody>
              <a:bodyPr lIns="0" tIns="0" rIns="0" bIns="0" rtlCol="0" anchor="t"/>
              <a:lstStyle/>
              <a:p>
                <a:pPr algn="l">
                  <a:lnSpc>
                    <a:spcPts val="828"/>
                  </a:lnSpc>
                </a:pPr>
                <a:r>
                  <a:rPr lang="en-US" sz="690" spc="-26">
                    <a:solidFill>
                      <a:srgbClr val="FFFFFF"/>
                    </a:solidFill>
                    <a:latin typeface="Trebuchet MS"/>
                    <a:ea typeface="Trebuchet MS"/>
                    <a:cs typeface="Trebuchet MS"/>
                    <a:sym typeface="Trebuchet MS"/>
                  </a:rPr>
                  <a:t>30%</a:t>
                </a:r>
              </a:p>
            </p:txBody>
          </p:sp>
        </p:grpSp>
        <p:grpSp>
          <p:nvGrpSpPr>
            <p:cNvPr id="54" name="Group 54"/>
            <p:cNvGrpSpPr/>
            <p:nvPr/>
          </p:nvGrpSpPr>
          <p:grpSpPr>
            <a:xfrm>
              <a:off x="1279929" y="382538"/>
              <a:ext cx="253633" cy="179882"/>
              <a:chOff x="0" y="0"/>
              <a:chExt cx="359100" cy="254681"/>
            </a:xfrm>
          </p:grpSpPr>
          <p:sp>
            <p:nvSpPr>
              <p:cNvPr id="55" name="Freeform 55"/>
              <p:cNvSpPr/>
              <p:nvPr/>
            </p:nvSpPr>
            <p:spPr>
              <a:xfrm>
                <a:off x="0" y="0"/>
                <a:ext cx="359100" cy="254681"/>
              </a:xfrm>
              <a:custGeom>
                <a:avLst/>
                <a:gdLst/>
                <a:ahLst/>
                <a:cxnLst/>
                <a:rect l="l" t="t" r="r" b="b"/>
                <a:pathLst>
                  <a:path w="359100" h="254681">
                    <a:moveTo>
                      <a:pt x="0" y="0"/>
                    </a:moveTo>
                    <a:lnTo>
                      <a:pt x="359100" y="0"/>
                    </a:lnTo>
                    <a:lnTo>
                      <a:pt x="359100" y="254681"/>
                    </a:lnTo>
                    <a:lnTo>
                      <a:pt x="0" y="254681"/>
                    </a:lnTo>
                    <a:close/>
                  </a:path>
                </a:pathLst>
              </a:custGeom>
              <a:solidFill>
                <a:srgbClr val="000000">
                  <a:alpha val="0"/>
                </a:srgbClr>
              </a:solidFill>
            </p:spPr>
          </p:sp>
          <p:sp>
            <p:nvSpPr>
              <p:cNvPr id="56" name="TextBox 56"/>
              <p:cNvSpPr txBox="1"/>
              <p:nvPr/>
            </p:nvSpPr>
            <p:spPr>
              <a:xfrm>
                <a:off x="0" y="-9525"/>
                <a:ext cx="359100" cy="264206"/>
              </a:xfrm>
              <a:prstGeom prst="rect">
                <a:avLst/>
              </a:prstGeom>
            </p:spPr>
            <p:txBody>
              <a:bodyPr lIns="0" tIns="0" rIns="0" bIns="0" rtlCol="0" anchor="t"/>
              <a:lstStyle/>
              <a:p>
                <a:pPr algn="l">
                  <a:lnSpc>
                    <a:spcPts val="828"/>
                  </a:lnSpc>
                </a:pPr>
                <a:r>
                  <a:rPr lang="en-US" sz="690" spc="-26">
                    <a:solidFill>
                      <a:srgbClr val="FFFFFF"/>
                    </a:solidFill>
                    <a:latin typeface="Trebuchet MS"/>
                    <a:ea typeface="Trebuchet MS"/>
                    <a:cs typeface="Trebuchet MS"/>
                    <a:sym typeface="Trebuchet MS"/>
                  </a:rPr>
                  <a:t>40%</a:t>
                </a:r>
              </a:p>
            </p:txBody>
          </p:sp>
        </p:grpSp>
      </p:grpSp>
      <p:grpSp>
        <p:nvGrpSpPr>
          <p:cNvPr id="57" name="Group 57"/>
          <p:cNvGrpSpPr/>
          <p:nvPr/>
        </p:nvGrpSpPr>
        <p:grpSpPr>
          <a:xfrm>
            <a:off x="224420" y="13178375"/>
            <a:ext cx="2816257" cy="2333197"/>
            <a:chOff x="0" y="0"/>
            <a:chExt cx="3755009" cy="3110929"/>
          </a:xfrm>
        </p:grpSpPr>
        <p:sp>
          <p:nvSpPr>
            <p:cNvPr id="58" name="Freeform 58"/>
            <p:cNvSpPr/>
            <p:nvPr/>
          </p:nvSpPr>
          <p:spPr>
            <a:xfrm>
              <a:off x="560310" y="108375"/>
              <a:ext cx="3194699" cy="2752205"/>
            </a:xfrm>
            <a:custGeom>
              <a:avLst/>
              <a:gdLst/>
              <a:ahLst/>
              <a:cxnLst/>
              <a:rect l="l" t="t" r="r" b="b"/>
              <a:pathLst>
                <a:path w="3194699" h="2752205">
                  <a:moveTo>
                    <a:pt x="0" y="0"/>
                  </a:moveTo>
                  <a:lnTo>
                    <a:pt x="3194699" y="0"/>
                  </a:lnTo>
                  <a:lnTo>
                    <a:pt x="3194699" y="2752205"/>
                  </a:lnTo>
                  <a:lnTo>
                    <a:pt x="0" y="275220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nvGrpSpPr>
            <p:cNvPr id="59" name="Group 59"/>
            <p:cNvGrpSpPr/>
            <p:nvPr/>
          </p:nvGrpSpPr>
          <p:grpSpPr>
            <a:xfrm>
              <a:off x="0" y="0"/>
              <a:ext cx="159195" cy="2872709"/>
              <a:chOff x="0" y="0"/>
              <a:chExt cx="225393" cy="4067253"/>
            </a:xfrm>
          </p:grpSpPr>
          <p:sp>
            <p:nvSpPr>
              <p:cNvPr id="60" name="Freeform 60"/>
              <p:cNvSpPr/>
              <p:nvPr/>
            </p:nvSpPr>
            <p:spPr>
              <a:xfrm>
                <a:off x="0" y="0"/>
                <a:ext cx="225393" cy="4067253"/>
              </a:xfrm>
              <a:custGeom>
                <a:avLst/>
                <a:gdLst/>
                <a:ahLst/>
                <a:cxnLst/>
                <a:rect l="l" t="t" r="r" b="b"/>
                <a:pathLst>
                  <a:path w="225393" h="4067253">
                    <a:moveTo>
                      <a:pt x="0" y="0"/>
                    </a:moveTo>
                    <a:lnTo>
                      <a:pt x="225393" y="0"/>
                    </a:lnTo>
                    <a:lnTo>
                      <a:pt x="225393" y="4067253"/>
                    </a:lnTo>
                    <a:lnTo>
                      <a:pt x="0" y="4067253"/>
                    </a:lnTo>
                    <a:close/>
                  </a:path>
                </a:pathLst>
              </a:custGeom>
              <a:solidFill>
                <a:srgbClr val="000000">
                  <a:alpha val="0"/>
                </a:srgbClr>
              </a:solidFill>
            </p:spPr>
          </p:sp>
          <p:sp>
            <p:nvSpPr>
              <p:cNvPr id="61" name="TextBox 61"/>
              <p:cNvSpPr txBox="1"/>
              <p:nvPr/>
            </p:nvSpPr>
            <p:spPr>
              <a:xfrm>
                <a:off x="0" y="-9525"/>
                <a:ext cx="225393" cy="4076778"/>
              </a:xfrm>
              <a:prstGeom prst="rect">
                <a:avLst/>
              </a:prstGeom>
            </p:spPr>
            <p:txBody>
              <a:bodyPr lIns="0" tIns="0" rIns="0" bIns="0" rtlCol="0" anchor="t"/>
              <a:lstStyle/>
              <a:p>
                <a:pPr algn="l">
                  <a:lnSpc>
                    <a:spcPts val="828"/>
                  </a:lnSpc>
                </a:pPr>
                <a:r>
                  <a:rPr lang="en-US" sz="690" spc="-26">
                    <a:solidFill>
                      <a:srgbClr val="000000"/>
                    </a:solidFill>
                    <a:latin typeface="Trebuchet MS"/>
                    <a:ea typeface="Trebuchet MS"/>
                    <a:cs typeface="Trebuchet MS"/>
                    <a:sym typeface="Trebuchet MS"/>
                  </a:rPr>
                  <a:t>70</a:t>
                </a:r>
              </a:p>
              <a:p>
                <a:pPr algn="l">
                  <a:lnSpc>
                    <a:spcPts val="828"/>
                  </a:lnSpc>
                </a:pPr>
                <a:endParaRPr lang="en-US" sz="690" spc="-26">
                  <a:solidFill>
                    <a:srgbClr val="000000"/>
                  </a:solidFill>
                  <a:latin typeface="Trebuchet MS"/>
                  <a:ea typeface="Trebuchet MS"/>
                  <a:cs typeface="Trebuchet MS"/>
                  <a:sym typeface="Trebuchet MS"/>
                </a:endParaRPr>
              </a:p>
              <a:p>
                <a:pPr algn="l">
                  <a:lnSpc>
                    <a:spcPts val="828"/>
                  </a:lnSpc>
                </a:pPr>
                <a:endParaRPr lang="en-US" sz="690" spc="-26">
                  <a:solidFill>
                    <a:srgbClr val="000000"/>
                  </a:solidFill>
                  <a:latin typeface="Trebuchet MS"/>
                  <a:ea typeface="Trebuchet MS"/>
                  <a:cs typeface="Trebuchet MS"/>
                  <a:sym typeface="Trebuchet MS"/>
                </a:endParaRPr>
              </a:p>
              <a:p>
                <a:pPr algn="l">
                  <a:lnSpc>
                    <a:spcPts val="828"/>
                  </a:lnSpc>
                </a:pPr>
                <a:r>
                  <a:rPr lang="en-US" sz="690" spc="-26">
                    <a:solidFill>
                      <a:srgbClr val="000000"/>
                    </a:solidFill>
                    <a:latin typeface="Trebuchet MS"/>
                    <a:ea typeface="Trebuchet MS"/>
                    <a:cs typeface="Trebuchet MS"/>
                    <a:sym typeface="Trebuchet MS"/>
                  </a:rPr>
                  <a:t>60</a:t>
                </a:r>
              </a:p>
              <a:p>
                <a:pPr algn="l">
                  <a:lnSpc>
                    <a:spcPts val="828"/>
                  </a:lnSpc>
                </a:pPr>
                <a:endParaRPr lang="en-US" sz="690" spc="-26">
                  <a:solidFill>
                    <a:srgbClr val="000000"/>
                  </a:solidFill>
                  <a:latin typeface="Trebuchet MS"/>
                  <a:ea typeface="Trebuchet MS"/>
                  <a:cs typeface="Trebuchet MS"/>
                  <a:sym typeface="Trebuchet MS"/>
                </a:endParaRPr>
              </a:p>
              <a:p>
                <a:pPr algn="l">
                  <a:lnSpc>
                    <a:spcPts val="828"/>
                  </a:lnSpc>
                </a:pPr>
                <a:endParaRPr lang="en-US" sz="690" spc="-26">
                  <a:solidFill>
                    <a:srgbClr val="000000"/>
                  </a:solidFill>
                  <a:latin typeface="Trebuchet MS"/>
                  <a:ea typeface="Trebuchet MS"/>
                  <a:cs typeface="Trebuchet MS"/>
                  <a:sym typeface="Trebuchet MS"/>
                </a:endParaRPr>
              </a:p>
              <a:p>
                <a:pPr algn="l">
                  <a:lnSpc>
                    <a:spcPts val="828"/>
                  </a:lnSpc>
                </a:pPr>
                <a:r>
                  <a:rPr lang="en-US" sz="690" spc="-26">
                    <a:solidFill>
                      <a:srgbClr val="000000"/>
                    </a:solidFill>
                    <a:latin typeface="Trebuchet MS"/>
                    <a:ea typeface="Trebuchet MS"/>
                    <a:cs typeface="Trebuchet MS"/>
                    <a:sym typeface="Trebuchet MS"/>
                  </a:rPr>
                  <a:t>50</a:t>
                </a:r>
              </a:p>
              <a:p>
                <a:pPr algn="l">
                  <a:lnSpc>
                    <a:spcPts val="828"/>
                  </a:lnSpc>
                </a:pPr>
                <a:endParaRPr lang="en-US" sz="690" spc="-26">
                  <a:solidFill>
                    <a:srgbClr val="000000"/>
                  </a:solidFill>
                  <a:latin typeface="Trebuchet MS"/>
                  <a:ea typeface="Trebuchet MS"/>
                  <a:cs typeface="Trebuchet MS"/>
                  <a:sym typeface="Trebuchet MS"/>
                </a:endParaRPr>
              </a:p>
              <a:p>
                <a:pPr algn="l">
                  <a:lnSpc>
                    <a:spcPts val="828"/>
                  </a:lnSpc>
                </a:pPr>
                <a:endParaRPr lang="en-US" sz="690" spc="-26">
                  <a:solidFill>
                    <a:srgbClr val="000000"/>
                  </a:solidFill>
                  <a:latin typeface="Trebuchet MS"/>
                  <a:ea typeface="Trebuchet MS"/>
                  <a:cs typeface="Trebuchet MS"/>
                  <a:sym typeface="Trebuchet MS"/>
                </a:endParaRPr>
              </a:p>
              <a:p>
                <a:pPr algn="l">
                  <a:lnSpc>
                    <a:spcPts val="828"/>
                  </a:lnSpc>
                </a:pPr>
                <a:r>
                  <a:rPr lang="en-US" sz="690" spc="-26">
                    <a:solidFill>
                      <a:srgbClr val="000000"/>
                    </a:solidFill>
                    <a:latin typeface="Trebuchet MS"/>
                    <a:ea typeface="Trebuchet MS"/>
                    <a:cs typeface="Trebuchet MS"/>
                    <a:sym typeface="Trebuchet MS"/>
                  </a:rPr>
                  <a:t>40</a:t>
                </a:r>
              </a:p>
              <a:p>
                <a:pPr algn="l">
                  <a:lnSpc>
                    <a:spcPts val="828"/>
                  </a:lnSpc>
                </a:pPr>
                <a:endParaRPr lang="en-US" sz="690" spc="-26">
                  <a:solidFill>
                    <a:srgbClr val="000000"/>
                  </a:solidFill>
                  <a:latin typeface="Trebuchet MS"/>
                  <a:ea typeface="Trebuchet MS"/>
                  <a:cs typeface="Trebuchet MS"/>
                  <a:sym typeface="Trebuchet MS"/>
                </a:endParaRPr>
              </a:p>
              <a:p>
                <a:pPr algn="l">
                  <a:lnSpc>
                    <a:spcPts val="828"/>
                  </a:lnSpc>
                </a:pPr>
                <a:endParaRPr lang="en-US" sz="690" spc="-26">
                  <a:solidFill>
                    <a:srgbClr val="000000"/>
                  </a:solidFill>
                  <a:latin typeface="Trebuchet MS"/>
                  <a:ea typeface="Trebuchet MS"/>
                  <a:cs typeface="Trebuchet MS"/>
                  <a:sym typeface="Trebuchet MS"/>
                </a:endParaRPr>
              </a:p>
              <a:p>
                <a:pPr algn="l">
                  <a:lnSpc>
                    <a:spcPts val="828"/>
                  </a:lnSpc>
                </a:pPr>
                <a:r>
                  <a:rPr lang="en-US" sz="690" spc="-26">
                    <a:solidFill>
                      <a:srgbClr val="000000"/>
                    </a:solidFill>
                    <a:latin typeface="Trebuchet MS"/>
                    <a:ea typeface="Trebuchet MS"/>
                    <a:cs typeface="Trebuchet MS"/>
                    <a:sym typeface="Trebuchet MS"/>
                  </a:rPr>
                  <a:t>30</a:t>
                </a:r>
              </a:p>
              <a:p>
                <a:pPr algn="l">
                  <a:lnSpc>
                    <a:spcPts val="828"/>
                  </a:lnSpc>
                </a:pPr>
                <a:endParaRPr lang="en-US" sz="690" spc="-26">
                  <a:solidFill>
                    <a:srgbClr val="000000"/>
                  </a:solidFill>
                  <a:latin typeface="Trebuchet MS"/>
                  <a:ea typeface="Trebuchet MS"/>
                  <a:cs typeface="Trebuchet MS"/>
                  <a:sym typeface="Trebuchet MS"/>
                </a:endParaRPr>
              </a:p>
              <a:p>
                <a:pPr algn="l">
                  <a:lnSpc>
                    <a:spcPts val="828"/>
                  </a:lnSpc>
                </a:pPr>
                <a:endParaRPr lang="en-US" sz="690" spc="-26">
                  <a:solidFill>
                    <a:srgbClr val="000000"/>
                  </a:solidFill>
                  <a:latin typeface="Trebuchet MS"/>
                  <a:ea typeface="Trebuchet MS"/>
                  <a:cs typeface="Trebuchet MS"/>
                  <a:sym typeface="Trebuchet MS"/>
                </a:endParaRPr>
              </a:p>
              <a:p>
                <a:pPr algn="l">
                  <a:lnSpc>
                    <a:spcPts val="828"/>
                  </a:lnSpc>
                </a:pPr>
                <a:r>
                  <a:rPr lang="en-US" sz="690" spc="-26">
                    <a:solidFill>
                      <a:srgbClr val="000000"/>
                    </a:solidFill>
                    <a:latin typeface="Trebuchet MS"/>
                    <a:ea typeface="Trebuchet MS"/>
                    <a:cs typeface="Trebuchet MS"/>
                    <a:sym typeface="Trebuchet MS"/>
                  </a:rPr>
                  <a:t>20</a:t>
                </a:r>
              </a:p>
              <a:p>
                <a:pPr algn="l">
                  <a:lnSpc>
                    <a:spcPts val="828"/>
                  </a:lnSpc>
                </a:pPr>
                <a:endParaRPr lang="en-US" sz="690" spc="-26">
                  <a:solidFill>
                    <a:srgbClr val="000000"/>
                  </a:solidFill>
                  <a:latin typeface="Trebuchet MS"/>
                  <a:ea typeface="Trebuchet MS"/>
                  <a:cs typeface="Trebuchet MS"/>
                  <a:sym typeface="Trebuchet MS"/>
                </a:endParaRPr>
              </a:p>
              <a:p>
                <a:pPr algn="l">
                  <a:lnSpc>
                    <a:spcPts val="828"/>
                  </a:lnSpc>
                </a:pPr>
                <a:endParaRPr lang="en-US" sz="690" spc="-26">
                  <a:solidFill>
                    <a:srgbClr val="000000"/>
                  </a:solidFill>
                  <a:latin typeface="Trebuchet MS"/>
                  <a:ea typeface="Trebuchet MS"/>
                  <a:cs typeface="Trebuchet MS"/>
                  <a:sym typeface="Trebuchet MS"/>
                </a:endParaRPr>
              </a:p>
              <a:p>
                <a:pPr algn="l">
                  <a:lnSpc>
                    <a:spcPts val="828"/>
                  </a:lnSpc>
                </a:pPr>
                <a:r>
                  <a:rPr lang="en-US" sz="690" spc="-26">
                    <a:solidFill>
                      <a:srgbClr val="000000"/>
                    </a:solidFill>
                    <a:latin typeface="Trebuchet MS"/>
                    <a:ea typeface="Trebuchet MS"/>
                    <a:cs typeface="Trebuchet MS"/>
                    <a:sym typeface="Trebuchet MS"/>
                  </a:rPr>
                  <a:t>10</a:t>
                </a:r>
              </a:p>
            </p:txBody>
          </p:sp>
        </p:grpSp>
        <p:grpSp>
          <p:nvGrpSpPr>
            <p:cNvPr id="62" name="Group 62"/>
            <p:cNvGrpSpPr/>
            <p:nvPr/>
          </p:nvGrpSpPr>
          <p:grpSpPr>
            <a:xfrm>
              <a:off x="812846" y="2931047"/>
              <a:ext cx="109728" cy="179882"/>
              <a:chOff x="0" y="0"/>
              <a:chExt cx="155355" cy="254681"/>
            </a:xfrm>
          </p:grpSpPr>
          <p:sp>
            <p:nvSpPr>
              <p:cNvPr id="63" name="Freeform 63"/>
              <p:cNvSpPr/>
              <p:nvPr/>
            </p:nvSpPr>
            <p:spPr>
              <a:xfrm>
                <a:off x="0" y="0"/>
                <a:ext cx="155355" cy="254681"/>
              </a:xfrm>
              <a:custGeom>
                <a:avLst/>
                <a:gdLst/>
                <a:ahLst/>
                <a:cxnLst/>
                <a:rect l="l" t="t" r="r" b="b"/>
                <a:pathLst>
                  <a:path w="155355" h="254681">
                    <a:moveTo>
                      <a:pt x="0" y="0"/>
                    </a:moveTo>
                    <a:lnTo>
                      <a:pt x="155355" y="0"/>
                    </a:lnTo>
                    <a:lnTo>
                      <a:pt x="155355" y="254681"/>
                    </a:lnTo>
                    <a:lnTo>
                      <a:pt x="0" y="254681"/>
                    </a:lnTo>
                    <a:close/>
                  </a:path>
                </a:pathLst>
              </a:custGeom>
              <a:solidFill>
                <a:srgbClr val="000000">
                  <a:alpha val="0"/>
                </a:srgbClr>
              </a:solidFill>
            </p:spPr>
          </p:sp>
          <p:sp>
            <p:nvSpPr>
              <p:cNvPr id="64" name="TextBox 64"/>
              <p:cNvSpPr txBox="1"/>
              <p:nvPr/>
            </p:nvSpPr>
            <p:spPr>
              <a:xfrm>
                <a:off x="0" y="-9525"/>
                <a:ext cx="155355" cy="264206"/>
              </a:xfrm>
              <a:prstGeom prst="rect">
                <a:avLst/>
              </a:prstGeom>
            </p:spPr>
            <p:txBody>
              <a:bodyPr lIns="0" tIns="0" rIns="0" bIns="0" rtlCol="0" anchor="t"/>
              <a:lstStyle/>
              <a:p>
                <a:pPr algn="l">
                  <a:lnSpc>
                    <a:spcPts val="828"/>
                  </a:lnSpc>
                </a:pPr>
                <a:r>
                  <a:rPr lang="en-US" sz="690" spc="-53">
                    <a:solidFill>
                      <a:srgbClr val="8C8C8B"/>
                    </a:solidFill>
                    <a:latin typeface="Trebuchet MS"/>
                    <a:ea typeface="Trebuchet MS"/>
                    <a:cs typeface="Trebuchet MS"/>
                    <a:sym typeface="Trebuchet MS"/>
                  </a:rPr>
                  <a:t>A</a:t>
                </a:r>
              </a:p>
            </p:txBody>
          </p:sp>
        </p:grpSp>
        <p:grpSp>
          <p:nvGrpSpPr>
            <p:cNvPr id="65" name="Group 65"/>
            <p:cNvGrpSpPr/>
            <p:nvPr/>
          </p:nvGrpSpPr>
          <p:grpSpPr>
            <a:xfrm>
              <a:off x="3083506" y="2931047"/>
              <a:ext cx="95337" cy="179882"/>
              <a:chOff x="0" y="0"/>
              <a:chExt cx="134981" cy="254681"/>
            </a:xfrm>
          </p:grpSpPr>
          <p:sp>
            <p:nvSpPr>
              <p:cNvPr id="66" name="Freeform 66"/>
              <p:cNvSpPr/>
              <p:nvPr/>
            </p:nvSpPr>
            <p:spPr>
              <a:xfrm>
                <a:off x="0" y="0"/>
                <a:ext cx="134981" cy="254681"/>
              </a:xfrm>
              <a:custGeom>
                <a:avLst/>
                <a:gdLst/>
                <a:ahLst/>
                <a:cxnLst/>
                <a:rect l="l" t="t" r="r" b="b"/>
                <a:pathLst>
                  <a:path w="134981" h="254681">
                    <a:moveTo>
                      <a:pt x="0" y="0"/>
                    </a:moveTo>
                    <a:lnTo>
                      <a:pt x="134981" y="0"/>
                    </a:lnTo>
                    <a:lnTo>
                      <a:pt x="134981" y="254681"/>
                    </a:lnTo>
                    <a:lnTo>
                      <a:pt x="0" y="254681"/>
                    </a:lnTo>
                    <a:close/>
                  </a:path>
                </a:pathLst>
              </a:custGeom>
              <a:solidFill>
                <a:srgbClr val="000000">
                  <a:alpha val="0"/>
                </a:srgbClr>
              </a:solidFill>
            </p:spPr>
          </p:sp>
          <p:sp>
            <p:nvSpPr>
              <p:cNvPr id="67" name="TextBox 67"/>
              <p:cNvSpPr txBox="1"/>
              <p:nvPr/>
            </p:nvSpPr>
            <p:spPr>
              <a:xfrm>
                <a:off x="0" y="-9525"/>
                <a:ext cx="134981" cy="264206"/>
              </a:xfrm>
              <a:prstGeom prst="rect">
                <a:avLst/>
              </a:prstGeom>
            </p:spPr>
            <p:txBody>
              <a:bodyPr lIns="0" tIns="0" rIns="0" bIns="0" rtlCol="0" anchor="t"/>
              <a:lstStyle/>
              <a:p>
                <a:pPr algn="l">
                  <a:lnSpc>
                    <a:spcPts val="828"/>
                  </a:lnSpc>
                </a:pPr>
                <a:r>
                  <a:rPr lang="en-US" sz="690" spc="-53">
                    <a:solidFill>
                      <a:srgbClr val="8C8C8B"/>
                    </a:solidFill>
                    <a:latin typeface="Trebuchet MS"/>
                    <a:ea typeface="Trebuchet MS"/>
                    <a:cs typeface="Trebuchet MS"/>
                    <a:sym typeface="Trebuchet MS"/>
                  </a:rPr>
                  <a:t>E</a:t>
                </a:r>
              </a:p>
            </p:txBody>
          </p:sp>
        </p:grpSp>
        <p:grpSp>
          <p:nvGrpSpPr>
            <p:cNvPr id="68" name="Group 68"/>
            <p:cNvGrpSpPr/>
            <p:nvPr/>
          </p:nvGrpSpPr>
          <p:grpSpPr>
            <a:xfrm>
              <a:off x="3422362" y="2931047"/>
              <a:ext cx="94438" cy="179882"/>
              <a:chOff x="0" y="0"/>
              <a:chExt cx="133708" cy="254681"/>
            </a:xfrm>
          </p:grpSpPr>
          <p:sp>
            <p:nvSpPr>
              <p:cNvPr id="69" name="Freeform 69"/>
              <p:cNvSpPr/>
              <p:nvPr/>
            </p:nvSpPr>
            <p:spPr>
              <a:xfrm>
                <a:off x="0" y="0"/>
                <a:ext cx="133707" cy="254681"/>
              </a:xfrm>
              <a:custGeom>
                <a:avLst/>
                <a:gdLst/>
                <a:ahLst/>
                <a:cxnLst/>
                <a:rect l="l" t="t" r="r" b="b"/>
                <a:pathLst>
                  <a:path w="133707" h="254681">
                    <a:moveTo>
                      <a:pt x="0" y="0"/>
                    </a:moveTo>
                    <a:lnTo>
                      <a:pt x="133707" y="0"/>
                    </a:lnTo>
                    <a:lnTo>
                      <a:pt x="133707" y="254681"/>
                    </a:lnTo>
                    <a:lnTo>
                      <a:pt x="0" y="254681"/>
                    </a:lnTo>
                    <a:close/>
                  </a:path>
                </a:pathLst>
              </a:custGeom>
              <a:solidFill>
                <a:srgbClr val="000000">
                  <a:alpha val="0"/>
                </a:srgbClr>
              </a:solidFill>
            </p:spPr>
          </p:sp>
          <p:sp>
            <p:nvSpPr>
              <p:cNvPr id="70" name="TextBox 70"/>
              <p:cNvSpPr txBox="1"/>
              <p:nvPr/>
            </p:nvSpPr>
            <p:spPr>
              <a:xfrm>
                <a:off x="0" y="-9525"/>
                <a:ext cx="133708" cy="264206"/>
              </a:xfrm>
              <a:prstGeom prst="rect">
                <a:avLst/>
              </a:prstGeom>
            </p:spPr>
            <p:txBody>
              <a:bodyPr lIns="0" tIns="0" rIns="0" bIns="0" rtlCol="0" anchor="t"/>
              <a:lstStyle/>
              <a:p>
                <a:pPr algn="l">
                  <a:lnSpc>
                    <a:spcPts val="828"/>
                  </a:lnSpc>
                </a:pPr>
                <a:r>
                  <a:rPr lang="en-US" sz="690" spc="-53">
                    <a:solidFill>
                      <a:srgbClr val="CA483F"/>
                    </a:solidFill>
                    <a:latin typeface="Trebuchet MS"/>
                    <a:ea typeface="Trebuchet MS"/>
                    <a:cs typeface="Trebuchet MS"/>
                    <a:sym typeface="Trebuchet MS"/>
                  </a:rPr>
                  <a:t>F</a:t>
                </a:r>
              </a:p>
            </p:txBody>
          </p:sp>
        </p:grpSp>
        <p:grpSp>
          <p:nvGrpSpPr>
            <p:cNvPr id="71" name="Group 71"/>
            <p:cNvGrpSpPr/>
            <p:nvPr/>
          </p:nvGrpSpPr>
          <p:grpSpPr>
            <a:xfrm>
              <a:off x="2705462" y="2931047"/>
              <a:ext cx="116024" cy="179882"/>
              <a:chOff x="0" y="0"/>
              <a:chExt cx="164269" cy="254681"/>
            </a:xfrm>
          </p:grpSpPr>
          <p:sp>
            <p:nvSpPr>
              <p:cNvPr id="72" name="Freeform 72"/>
              <p:cNvSpPr/>
              <p:nvPr/>
            </p:nvSpPr>
            <p:spPr>
              <a:xfrm>
                <a:off x="0" y="0"/>
                <a:ext cx="164269" cy="254681"/>
              </a:xfrm>
              <a:custGeom>
                <a:avLst/>
                <a:gdLst/>
                <a:ahLst/>
                <a:cxnLst/>
                <a:rect l="l" t="t" r="r" b="b"/>
                <a:pathLst>
                  <a:path w="164269" h="254681">
                    <a:moveTo>
                      <a:pt x="0" y="0"/>
                    </a:moveTo>
                    <a:lnTo>
                      <a:pt x="164269" y="0"/>
                    </a:lnTo>
                    <a:lnTo>
                      <a:pt x="164269" y="254681"/>
                    </a:lnTo>
                    <a:lnTo>
                      <a:pt x="0" y="254681"/>
                    </a:lnTo>
                    <a:close/>
                  </a:path>
                </a:pathLst>
              </a:custGeom>
              <a:solidFill>
                <a:srgbClr val="000000">
                  <a:alpha val="0"/>
                </a:srgbClr>
              </a:solidFill>
            </p:spPr>
          </p:sp>
          <p:sp>
            <p:nvSpPr>
              <p:cNvPr id="73" name="TextBox 73"/>
              <p:cNvSpPr txBox="1"/>
              <p:nvPr/>
            </p:nvSpPr>
            <p:spPr>
              <a:xfrm>
                <a:off x="0" y="-9525"/>
                <a:ext cx="164269" cy="264206"/>
              </a:xfrm>
              <a:prstGeom prst="rect">
                <a:avLst/>
              </a:prstGeom>
            </p:spPr>
            <p:txBody>
              <a:bodyPr lIns="0" tIns="0" rIns="0" bIns="0" rtlCol="0" anchor="t"/>
              <a:lstStyle/>
              <a:p>
                <a:pPr algn="l">
                  <a:lnSpc>
                    <a:spcPts val="828"/>
                  </a:lnSpc>
                </a:pPr>
                <a:r>
                  <a:rPr lang="en-US" sz="690" spc="-53">
                    <a:solidFill>
                      <a:srgbClr val="0BB0C4"/>
                    </a:solidFill>
                    <a:latin typeface="Trebuchet MS"/>
                    <a:ea typeface="Trebuchet MS"/>
                    <a:cs typeface="Trebuchet MS"/>
                    <a:sym typeface="Trebuchet MS"/>
                  </a:rPr>
                  <a:t>D</a:t>
                </a:r>
              </a:p>
            </p:txBody>
          </p:sp>
        </p:grpSp>
        <p:grpSp>
          <p:nvGrpSpPr>
            <p:cNvPr id="74" name="Group 74"/>
            <p:cNvGrpSpPr/>
            <p:nvPr/>
          </p:nvGrpSpPr>
          <p:grpSpPr>
            <a:xfrm>
              <a:off x="2057145" y="2931047"/>
              <a:ext cx="98036" cy="179882"/>
              <a:chOff x="0" y="0"/>
              <a:chExt cx="138801" cy="254681"/>
            </a:xfrm>
          </p:grpSpPr>
          <p:sp>
            <p:nvSpPr>
              <p:cNvPr id="75" name="Freeform 75"/>
              <p:cNvSpPr/>
              <p:nvPr/>
            </p:nvSpPr>
            <p:spPr>
              <a:xfrm>
                <a:off x="0" y="0"/>
                <a:ext cx="138801" cy="254681"/>
              </a:xfrm>
              <a:custGeom>
                <a:avLst/>
                <a:gdLst/>
                <a:ahLst/>
                <a:cxnLst/>
                <a:rect l="l" t="t" r="r" b="b"/>
                <a:pathLst>
                  <a:path w="138801" h="254681">
                    <a:moveTo>
                      <a:pt x="0" y="0"/>
                    </a:moveTo>
                    <a:lnTo>
                      <a:pt x="138801" y="0"/>
                    </a:lnTo>
                    <a:lnTo>
                      <a:pt x="138801" y="254681"/>
                    </a:lnTo>
                    <a:lnTo>
                      <a:pt x="0" y="254681"/>
                    </a:lnTo>
                    <a:close/>
                  </a:path>
                </a:pathLst>
              </a:custGeom>
              <a:solidFill>
                <a:srgbClr val="000000">
                  <a:alpha val="0"/>
                </a:srgbClr>
              </a:solidFill>
            </p:spPr>
          </p:sp>
          <p:sp>
            <p:nvSpPr>
              <p:cNvPr id="76" name="TextBox 76"/>
              <p:cNvSpPr txBox="1"/>
              <p:nvPr/>
            </p:nvSpPr>
            <p:spPr>
              <a:xfrm>
                <a:off x="0" y="-9525"/>
                <a:ext cx="138801" cy="264206"/>
              </a:xfrm>
              <a:prstGeom prst="rect">
                <a:avLst/>
              </a:prstGeom>
            </p:spPr>
            <p:txBody>
              <a:bodyPr lIns="0" tIns="0" rIns="0" bIns="0" rtlCol="0" anchor="t"/>
              <a:lstStyle/>
              <a:p>
                <a:pPr algn="l">
                  <a:lnSpc>
                    <a:spcPts val="828"/>
                  </a:lnSpc>
                </a:pPr>
                <a:r>
                  <a:rPr lang="en-US" sz="690" spc="-53">
                    <a:solidFill>
                      <a:srgbClr val="CA483F"/>
                    </a:solidFill>
                    <a:latin typeface="Trebuchet MS"/>
                    <a:ea typeface="Trebuchet MS"/>
                    <a:cs typeface="Trebuchet MS"/>
                    <a:sym typeface="Trebuchet MS"/>
                  </a:rPr>
                  <a:t>3</a:t>
                </a:r>
              </a:p>
            </p:txBody>
          </p:sp>
        </p:grpSp>
        <p:grpSp>
          <p:nvGrpSpPr>
            <p:cNvPr id="77" name="Group 77"/>
            <p:cNvGrpSpPr/>
            <p:nvPr/>
          </p:nvGrpSpPr>
          <p:grpSpPr>
            <a:xfrm>
              <a:off x="1419223" y="2931047"/>
              <a:ext cx="100734" cy="179882"/>
              <a:chOff x="0" y="0"/>
              <a:chExt cx="142621" cy="254681"/>
            </a:xfrm>
          </p:grpSpPr>
          <p:sp>
            <p:nvSpPr>
              <p:cNvPr id="78" name="Freeform 78"/>
              <p:cNvSpPr/>
              <p:nvPr/>
            </p:nvSpPr>
            <p:spPr>
              <a:xfrm>
                <a:off x="0" y="0"/>
                <a:ext cx="142621" cy="254681"/>
              </a:xfrm>
              <a:custGeom>
                <a:avLst/>
                <a:gdLst/>
                <a:ahLst/>
                <a:cxnLst/>
                <a:rect l="l" t="t" r="r" b="b"/>
                <a:pathLst>
                  <a:path w="142621" h="254681">
                    <a:moveTo>
                      <a:pt x="0" y="0"/>
                    </a:moveTo>
                    <a:lnTo>
                      <a:pt x="142621" y="0"/>
                    </a:lnTo>
                    <a:lnTo>
                      <a:pt x="142621" y="254681"/>
                    </a:lnTo>
                    <a:lnTo>
                      <a:pt x="0" y="254681"/>
                    </a:lnTo>
                    <a:close/>
                  </a:path>
                </a:pathLst>
              </a:custGeom>
              <a:solidFill>
                <a:srgbClr val="000000">
                  <a:alpha val="0"/>
                </a:srgbClr>
              </a:solidFill>
            </p:spPr>
          </p:sp>
          <p:sp>
            <p:nvSpPr>
              <p:cNvPr id="79" name="TextBox 79"/>
              <p:cNvSpPr txBox="1"/>
              <p:nvPr/>
            </p:nvSpPr>
            <p:spPr>
              <a:xfrm>
                <a:off x="0" y="-9525"/>
                <a:ext cx="142621" cy="264206"/>
              </a:xfrm>
              <a:prstGeom prst="rect">
                <a:avLst/>
              </a:prstGeom>
            </p:spPr>
            <p:txBody>
              <a:bodyPr lIns="0" tIns="0" rIns="0" bIns="0" rtlCol="0" anchor="t"/>
              <a:lstStyle/>
              <a:p>
                <a:pPr algn="l">
                  <a:lnSpc>
                    <a:spcPts val="828"/>
                  </a:lnSpc>
                </a:pPr>
                <a:r>
                  <a:rPr lang="en-US" sz="690" spc="-53">
                    <a:solidFill>
                      <a:srgbClr val="0BB0C4"/>
                    </a:solidFill>
                    <a:latin typeface="Trebuchet MS"/>
                    <a:ea typeface="Trebuchet MS"/>
                    <a:cs typeface="Trebuchet MS"/>
                    <a:sym typeface="Trebuchet MS"/>
                  </a:rPr>
                  <a:t>B</a:t>
                </a:r>
              </a:p>
            </p:txBody>
          </p:sp>
        </p:grpSp>
      </p:grpSp>
      <p:grpSp>
        <p:nvGrpSpPr>
          <p:cNvPr id="80" name="Group 80"/>
          <p:cNvGrpSpPr/>
          <p:nvPr/>
        </p:nvGrpSpPr>
        <p:grpSpPr>
          <a:xfrm>
            <a:off x="140733" y="15729284"/>
            <a:ext cx="5416758" cy="1827980"/>
            <a:chOff x="0" y="0"/>
            <a:chExt cx="10225574" cy="3450799"/>
          </a:xfrm>
        </p:grpSpPr>
        <p:sp>
          <p:nvSpPr>
            <p:cNvPr id="81" name="Freeform 81"/>
            <p:cNvSpPr/>
            <p:nvPr/>
          </p:nvSpPr>
          <p:spPr>
            <a:xfrm>
              <a:off x="0" y="0"/>
              <a:ext cx="10225574" cy="3450799"/>
            </a:xfrm>
            <a:custGeom>
              <a:avLst/>
              <a:gdLst/>
              <a:ahLst/>
              <a:cxnLst/>
              <a:rect l="l" t="t" r="r" b="b"/>
              <a:pathLst>
                <a:path w="10225574" h="3450799">
                  <a:moveTo>
                    <a:pt x="0" y="0"/>
                  </a:moveTo>
                  <a:lnTo>
                    <a:pt x="10225574" y="0"/>
                  </a:lnTo>
                  <a:lnTo>
                    <a:pt x="10225574" y="3450799"/>
                  </a:lnTo>
                  <a:lnTo>
                    <a:pt x="0" y="3450799"/>
                  </a:lnTo>
                  <a:close/>
                </a:path>
              </a:pathLst>
            </a:custGeom>
            <a:solidFill>
              <a:srgbClr val="000000">
                <a:alpha val="0"/>
              </a:srgbClr>
            </a:solidFill>
          </p:spPr>
        </p:sp>
        <p:sp>
          <p:nvSpPr>
            <p:cNvPr id="82" name="TextBox 82"/>
            <p:cNvSpPr txBox="1"/>
            <p:nvPr/>
          </p:nvSpPr>
          <p:spPr>
            <a:xfrm>
              <a:off x="0" y="-47625"/>
              <a:ext cx="10225574" cy="3498424"/>
            </a:xfrm>
            <a:prstGeom prst="rect">
              <a:avLst/>
            </a:prstGeom>
          </p:spPr>
          <p:txBody>
            <a:bodyPr lIns="0" tIns="0" rIns="0" bIns="0" rtlCol="0" anchor="t"/>
            <a:lstStyle/>
            <a:p>
              <a:pPr algn="l">
                <a:lnSpc>
                  <a:spcPts val="2869"/>
                </a:lnSpc>
              </a:pPr>
              <a:r>
                <a:rPr lang="en-US" sz="2049">
                  <a:solidFill>
                    <a:srgbClr val="000000"/>
                  </a:solidFill>
                  <a:latin typeface="Trebuchet MS"/>
                  <a:ea typeface="Trebuchet MS"/>
                  <a:cs typeface="Trebuchet MS"/>
                  <a:sym typeface="Trebuchet MS"/>
                </a:rPr>
                <a:t>Insert text here Insert text here Insert text here Insert text here Insert text here Insert text here Insert text here Insert text here Insert text here Insert text here Insert text here Insert text here Insert text here</a:t>
              </a:r>
            </a:p>
          </p:txBody>
        </p:sp>
      </p:grpSp>
      <p:sp>
        <p:nvSpPr>
          <p:cNvPr id="83" name="TextBox 83"/>
          <p:cNvSpPr txBox="1"/>
          <p:nvPr/>
        </p:nvSpPr>
        <p:spPr>
          <a:xfrm>
            <a:off x="11223002" y="14955529"/>
            <a:ext cx="3218988" cy="2529206"/>
          </a:xfrm>
          <a:prstGeom prst="rect">
            <a:avLst/>
          </a:prstGeom>
        </p:spPr>
        <p:txBody>
          <a:bodyPr lIns="0" tIns="0" rIns="0" bIns="0" rtlCol="0" anchor="t">
            <a:spAutoFit/>
          </a:bodyPr>
          <a:lstStyle/>
          <a:p>
            <a:pPr algn="just">
              <a:lnSpc>
                <a:spcPts val="2869"/>
              </a:lnSpc>
              <a:spcBef>
                <a:spcPct val="0"/>
              </a:spcBef>
            </a:pPr>
            <a:r>
              <a:rPr lang="en-US" sz="2049">
                <a:solidFill>
                  <a:srgbClr val="000000"/>
                </a:solidFill>
                <a:latin typeface="Trebuchet MS"/>
                <a:ea typeface="Trebuchet MS"/>
                <a:cs typeface="Trebuchet MS"/>
                <a:sym typeface="Trebuchet MS"/>
              </a:rPr>
              <a:t>Insert text here, Insert text here, Insert text here Insert text here Insert text here Insert text here Insert text here Insert text here Insert text here</a:t>
            </a:r>
          </a:p>
          <a:p>
            <a:pPr algn="just">
              <a:lnSpc>
                <a:spcPts val="2869"/>
              </a:lnSpc>
              <a:spcBef>
                <a:spcPct val="0"/>
              </a:spcBef>
            </a:pPr>
            <a:endParaRPr lang="en-US" sz="2049">
              <a:solidFill>
                <a:srgbClr val="000000"/>
              </a:solidFill>
              <a:latin typeface="Trebuchet MS"/>
              <a:ea typeface="Trebuchet MS"/>
              <a:cs typeface="Trebuchet MS"/>
              <a:sym typeface="Trebuchet MS"/>
            </a:endParaRPr>
          </a:p>
        </p:txBody>
      </p:sp>
      <p:sp>
        <p:nvSpPr>
          <p:cNvPr id="88" name="Rectangle 87">
            <a:extLst>
              <a:ext uri="{FF2B5EF4-FFF2-40B4-BE49-F238E27FC236}">
                <a16:creationId xmlns:a16="http://schemas.microsoft.com/office/drawing/2014/main" id="{2FBC8B99-F085-5F87-00A9-74E0B5AB2123}"/>
              </a:ext>
            </a:extLst>
          </p:cNvPr>
          <p:cNvSpPr/>
          <p:nvPr/>
        </p:nvSpPr>
        <p:spPr>
          <a:xfrm>
            <a:off x="6996992" y="19616023"/>
            <a:ext cx="8116008" cy="1767977"/>
          </a:xfrm>
          <a:prstGeom prst="rect">
            <a:avLst/>
          </a:prstGeom>
          <a:solidFill>
            <a:srgbClr val="A13435"/>
          </a:solidFill>
          <a:ln>
            <a:solidFill>
              <a:srgbClr val="A134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86" name="TextBox 86"/>
          <p:cNvSpPr txBox="1"/>
          <p:nvPr/>
        </p:nvSpPr>
        <p:spPr>
          <a:xfrm>
            <a:off x="7175500" y="19727869"/>
            <a:ext cx="7786152" cy="1563371"/>
          </a:xfrm>
          <a:prstGeom prst="rect">
            <a:avLst/>
          </a:prstGeom>
        </p:spPr>
        <p:txBody>
          <a:bodyPr lIns="0" tIns="0" rIns="0" bIns="0" rtlCol="0" anchor="t">
            <a:spAutoFit/>
          </a:bodyPr>
          <a:lstStyle/>
          <a:p>
            <a:pPr algn="l">
              <a:lnSpc>
                <a:spcPts val="3079"/>
              </a:lnSpc>
            </a:pPr>
            <a:r>
              <a:rPr lang="en-US" sz="2199" spc="-84" dirty="0">
                <a:solidFill>
                  <a:srgbClr val="FFFFFF"/>
                </a:solidFill>
                <a:latin typeface="Trebuchet MS"/>
                <a:ea typeface="Trebuchet MS"/>
                <a:cs typeface="Trebuchet MS"/>
                <a:sym typeface="Trebuchet MS"/>
              </a:rPr>
              <a:t>Romanian International Conference for Education and Research 15th edition, 05th June 2025 at "</a:t>
            </a:r>
            <a:r>
              <a:rPr lang="en-US" sz="2199" spc="-84" dirty="0" err="1">
                <a:solidFill>
                  <a:srgbClr val="FFFFFF"/>
                </a:solidFill>
                <a:latin typeface="Trebuchet MS"/>
                <a:ea typeface="Trebuchet MS"/>
                <a:cs typeface="Trebuchet MS"/>
                <a:sym typeface="Trebuchet MS"/>
              </a:rPr>
              <a:t>Alexandru</a:t>
            </a:r>
            <a:r>
              <a:rPr lang="en-US" sz="2199" spc="-84" dirty="0">
                <a:solidFill>
                  <a:srgbClr val="FFFFFF"/>
                </a:solidFill>
                <a:latin typeface="Trebuchet MS"/>
                <a:ea typeface="Trebuchet MS"/>
                <a:cs typeface="Trebuchet MS"/>
                <a:sym typeface="Trebuchet MS"/>
              </a:rPr>
              <a:t> </a:t>
            </a:r>
            <a:r>
              <a:rPr lang="en-US" sz="2199" spc="-84" dirty="0" err="1">
                <a:solidFill>
                  <a:srgbClr val="FFFFFF"/>
                </a:solidFill>
                <a:latin typeface="Trebuchet MS"/>
                <a:ea typeface="Trebuchet MS"/>
                <a:cs typeface="Trebuchet MS"/>
                <a:sym typeface="Trebuchet MS"/>
              </a:rPr>
              <a:t>Ioan</a:t>
            </a:r>
            <a:r>
              <a:rPr lang="en-US" sz="2199" spc="-84" dirty="0">
                <a:solidFill>
                  <a:srgbClr val="FFFFFF"/>
                </a:solidFill>
                <a:latin typeface="Trebuchet MS"/>
                <a:ea typeface="Trebuchet MS"/>
                <a:cs typeface="Trebuchet MS"/>
                <a:sym typeface="Trebuchet MS"/>
              </a:rPr>
              <a:t> </a:t>
            </a:r>
            <a:r>
              <a:rPr lang="en-US" sz="2199" spc="-84" dirty="0" err="1">
                <a:solidFill>
                  <a:srgbClr val="FFFFFF"/>
                </a:solidFill>
                <a:latin typeface="Trebuchet MS"/>
                <a:ea typeface="Trebuchet MS"/>
                <a:cs typeface="Trebuchet MS"/>
                <a:sym typeface="Trebuchet MS"/>
              </a:rPr>
              <a:t>Cuza</a:t>
            </a:r>
            <a:r>
              <a:rPr lang="en-US" sz="2199" spc="-84" dirty="0">
                <a:solidFill>
                  <a:srgbClr val="FFFFFF"/>
                </a:solidFill>
                <a:latin typeface="Trebuchet MS"/>
                <a:ea typeface="Trebuchet MS"/>
                <a:cs typeface="Trebuchet MS"/>
                <a:sym typeface="Trebuchet MS"/>
              </a:rPr>
              <a:t>" University of </a:t>
            </a:r>
            <a:r>
              <a:rPr lang="en-US" sz="2199" spc="-84" dirty="0" err="1">
                <a:solidFill>
                  <a:srgbClr val="FFFFFF"/>
                </a:solidFill>
                <a:latin typeface="Trebuchet MS"/>
                <a:ea typeface="Trebuchet MS"/>
                <a:cs typeface="Trebuchet MS"/>
                <a:sym typeface="Trebuchet MS"/>
              </a:rPr>
              <a:t>Iași</a:t>
            </a:r>
            <a:r>
              <a:rPr lang="en-US" sz="2199" spc="-84" dirty="0">
                <a:solidFill>
                  <a:srgbClr val="FFFFFF"/>
                </a:solidFill>
                <a:latin typeface="Trebuchet MS"/>
                <a:ea typeface="Trebuchet MS"/>
                <a:cs typeface="Trebuchet MS"/>
                <a:sym typeface="Trebuchet MS"/>
              </a:rPr>
              <a:t>, Faculty of Law - </a:t>
            </a:r>
            <a:r>
              <a:rPr lang="en-US" sz="2199" spc="-84" dirty="0" err="1">
                <a:solidFill>
                  <a:srgbClr val="FFFFFF"/>
                </a:solidFill>
                <a:latin typeface="Trebuchet MS"/>
                <a:ea typeface="Trebuchet MS"/>
                <a:cs typeface="Trebuchet MS"/>
                <a:sym typeface="Trebuchet MS"/>
              </a:rPr>
              <a:t>Amfiteatrul</a:t>
            </a:r>
            <a:r>
              <a:rPr lang="en-US" sz="2199" spc="-84" dirty="0">
                <a:solidFill>
                  <a:srgbClr val="FFFFFF"/>
                </a:solidFill>
                <a:latin typeface="Trebuchet MS"/>
                <a:ea typeface="Trebuchet MS"/>
                <a:cs typeface="Trebuchet MS"/>
                <a:sym typeface="Trebuchet MS"/>
              </a:rPr>
              <a:t> I.1. "Paul </a:t>
            </a:r>
            <a:r>
              <a:rPr lang="en-US" sz="2199" spc="-84" dirty="0" err="1">
                <a:solidFill>
                  <a:srgbClr val="FFFFFF"/>
                </a:solidFill>
                <a:latin typeface="Trebuchet MS"/>
                <a:ea typeface="Trebuchet MS"/>
                <a:cs typeface="Trebuchet MS"/>
                <a:sym typeface="Trebuchet MS"/>
              </a:rPr>
              <a:t>Demetrescu</a:t>
            </a:r>
            <a:r>
              <a:rPr lang="en-US" sz="2199" spc="-84" dirty="0">
                <a:solidFill>
                  <a:srgbClr val="FFFFFF"/>
                </a:solidFill>
                <a:latin typeface="Trebuchet MS"/>
                <a:ea typeface="Trebuchet MS"/>
                <a:cs typeface="Trebuchet MS"/>
                <a:sym typeface="Trebuchet MS"/>
              </a:rPr>
              <a:t>", </a:t>
            </a:r>
            <a:r>
              <a:rPr lang="en-US" sz="2199" spc="-84" dirty="0" err="1">
                <a:solidFill>
                  <a:srgbClr val="FFFFFF"/>
                </a:solidFill>
                <a:latin typeface="Trebuchet MS"/>
                <a:ea typeface="Trebuchet MS"/>
                <a:cs typeface="Trebuchet MS"/>
                <a:sym typeface="Trebuchet MS"/>
              </a:rPr>
              <a:t>Bulevardul</a:t>
            </a:r>
            <a:r>
              <a:rPr lang="en-US" sz="2199" spc="-84" dirty="0">
                <a:solidFill>
                  <a:srgbClr val="FFFFFF"/>
                </a:solidFill>
                <a:latin typeface="Trebuchet MS"/>
                <a:ea typeface="Trebuchet MS"/>
                <a:cs typeface="Trebuchet MS"/>
                <a:sym typeface="Trebuchet MS"/>
              </a:rPr>
              <a:t> Carol I nr. 11, </a:t>
            </a:r>
            <a:r>
              <a:rPr lang="en-US" sz="2199" spc="-84" dirty="0" err="1">
                <a:solidFill>
                  <a:srgbClr val="FFFFFF"/>
                </a:solidFill>
                <a:latin typeface="Trebuchet MS"/>
                <a:ea typeface="Trebuchet MS"/>
                <a:cs typeface="Trebuchet MS"/>
                <a:sym typeface="Trebuchet MS"/>
              </a:rPr>
              <a:t>Iași</a:t>
            </a:r>
            <a:endParaRPr lang="en-US" sz="2199" spc="-84" dirty="0">
              <a:solidFill>
                <a:srgbClr val="FFFFFF"/>
              </a:solidFill>
              <a:latin typeface="Trebuchet MS"/>
              <a:ea typeface="Trebuchet MS"/>
              <a:cs typeface="Trebuchet MS"/>
              <a:sym typeface="Trebuchet MS"/>
            </a:endParaRPr>
          </a:p>
        </p:txBody>
      </p:sp>
      <p:pic>
        <p:nvPicPr>
          <p:cNvPr id="1028" name="Picture 4">
            <a:extLst>
              <a:ext uri="{FF2B5EF4-FFF2-40B4-BE49-F238E27FC236}">
                <a16:creationId xmlns:a16="http://schemas.microsoft.com/office/drawing/2014/main" id="{DD1876B2-64C6-578A-243C-E0EEB680BAD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1337793" y="1788212"/>
            <a:ext cx="3018307" cy="301830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2" name="TextBox 22"/>
          <p:cNvSpPr txBox="1"/>
          <p:nvPr/>
        </p:nvSpPr>
        <p:spPr>
          <a:xfrm>
            <a:off x="417390" y="6661903"/>
            <a:ext cx="4853110" cy="1506444"/>
          </a:xfrm>
          <a:prstGeom prst="rect">
            <a:avLst/>
          </a:prstGeom>
        </p:spPr>
        <p:txBody>
          <a:bodyPr lIns="0" tIns="0" rIns="0" bIns="0" rtlCol="0" anchor="t">
            <a:spAutoFit/>
          </a:bodyPr>
          <a:lstStyle/>
          <a:p>
            <a:pPr algn="l">
              <a:lnSpc>
                <a:spcPts val="3026"/>
              </a:lnSpc>
            </a:pPr>
            <a:r>
              <a:rPr lang="en-US" sz="2162" dirty="0">
                <a:solidFill>
                  <a:srgbClr val="FFFFFF"/>
                </a:solidFill>
                <a:latin typeface="Trebuchet MS"/>
                <a:ea typeface="Trebuchet MS"/>
                <a:cs typeface="Trebuchet MS"/>
                <a:sym typeface="Trebuchet MS"/>
              </a:rPr>
              <a:t>Insert text here, Insert text here, Insert text here Insert text here Insert text here Insert text here Insert text here Insert text here  Insert text here</a:t>
            </a:r>
          </a:p>
        </p:txBody>
      </p:sp>
      <p:sp>
        <p:nvSpPr>
          <p:cNvPr id="33" name="TextBox 33"/>
          <p:cNvSpPr txBox="1"/>
          <p:nvPr/>
        </p:nvSpPr>
        <p:spPr>
          <a:xfrm>
            <a:off x="2070100" y="5638459"/>
            <a:ext cx="3746467" cy="480822"/>
          </a:xfrm>
          <a:prstGeom prst="rect">
            <a:avLst/>
          </a:prstGeom>
        </p:spPr>
        <p:txBody>
          <a:bodyPr lIns="0" tIns="0" rIns="0" bIns="0" rtlCol="0" anchor="t">
            <a:spAutoFit/>
          </a:bodyPr>
          <a:lstStyle/>
          <a:p>
            <a:pPr algn="l">
              <a:lnSpc>
                <a:spcPts val="3948"/>
              </a:lnSpc>
              <a:spcBef>
                <a:spcPct val="0"/>
              </a:spcBef>
            </a:pPr>
            <a:r>
              <a:rPr lang="en-US" sz="2820" dirty="0">
                <a:solidFill>
                  <a:srgbClr val="FFFFFF"/>
                </a:solidFill>
                <a:latin typeface="Trebuchet MS"/>
                <a:ea typeface="Trebuchet MS"/>
                <a:cs typeface="Trebuchet MS"/>
                <a:sym typeface="Trebuchet MS"/>
              </a:rPr>
              <a:t>AUTHOR</a:t>
            </a:r>
          </a:p>
        </p:txBody>
      </p:sp>
      <p:sp>
        <p:nvSpPr>
          <p:cNvPr id="32" name="AutoShape 32"/>
          <p:cNvSpPr/>
          <p:nvPr/>
        </p:nvSpPr>
        <p:spPr>
          <a:xfrm>
            <a:off x="0" y="6357741"/>
            <a:ext cx="5816566" cy="8166"/>
          </a:xfrm>
          <a:prstGeom prst="line">
            <a:avLst/>
          </a:prstGeom>
          <a:ln w="47625" cap="flat">
            <a:solidFill>
              <a:srgbClr val="FFFFFF"/>
            </a:solidFill>
            <a:prstDash val="solid"/>
            <a:headEnd type="none" w="sm" len="sm"/>
            <a:tailEnd type="none" w="sm" len="sm"/>
          </a:ln>
        </p:spPr>
      </p:sp>
      <p:sp>
        <p:nvSpPr>
          <p:cNvPr id="23" name="TextBox 23"/>
          <p:cNvSpPr txBox="1"/>
          <p:nvPr/>
        </p:nvSpPr>
        <p:spPr>
          <a:xfrm>
            <a:off x="1841500" y="9083555"/>
            <a:ext cx="3746467" cy="480822"/>
          </a:xfrm>
          <a:prstGeom prst="rect">
            <a:avLst/>
          </a:prstGeom>
        </p:spPr>
        <p:txBody>
          <a:bodyPr lIns="0" tIns="0" rIns="0" bIns="0" rtlCol="0" anchor="t">
            <a:spAutoFit/>
          </a:bodyPr>
          <a:lstStyle/>
          <a:p>
            <a:pPr algn="l">
              <a:lnSpc>
                <a:spcPts val="3948"/>
              </a:lnSpc>
              <a:spcBef>
                <a:spcPct val="0"/>
              </a:spcBef>
            </a:pPr>
            <a:r>
              <a:rPr lang="en-US" sz="2820" dirty="0">
                <a:solidFill>
                  <a:srgbClr val="FFFFFF"/>
                </a:solidFill>
                <a:latin typeface="Trebuchet MS"/>
                <a:ea typeface="Trebuchet MS"/>
                <a:cs typeface="Trebuchet MS"/>
                <a:sym typeface="Trebuchet MS"/>
              </a:rPr>
              <a:t>AFFILIATION</a:t>
            </a:r>
          </a:p>
        </p:txBody>
      </p:sp>
      <p:sp>
        <p:nvSpPr>
          <p:cNvPr id="24" name="TextBox 24"/>
          <p:cNvSpPr txBox="1"/>
          <p:nvPr/>
        </p:nvSpPr>
        <p:spPr>
          <a:xfrm>
            <a:off x="469900" y="10181468"/>
            <a:ext cx="4906207" cy="1506444"/>
          </a:xfrm>
          <a:prstGeom prst="rect">
            <a:avLst/>
          </a:prstGeom>
        </p:spPr>
        <p:txBody>
          <a:bodyPr lIns="0" tIns="0" rIns="0" bIns="0" rtlCol="0" anchor="t">
            <a:spAutoFit/>
          </a:bodyPr>
          <a:lstStyle/>
          <a:p>
            <a:pPr algn="l">
              <a:lnSpc>
                <a:spcPts val="3026"/>
              </a:lnSpc>
            </a:pPr>
            <a:r>
              <a:rPr lang="en-US" sz="2162" dirty="0">
                <a:solidFill>
                  <a:srgbClr val="FFFFFF"/>
                </a:solidFill>
                <a:latin typeface="Trebuchet MS"/>
                <a:ea typeface="Trebuchet MS"/>
                <a:cs typeface="Trebuchet MS"/>
                <a:sym typeface="Trebuchet MS"/>
              </a:rPr>
              <a:t>Insert text here, Insert text here, Insert text here Insert text here Insert text here Insert text here Insert text here Insert text here  Insert text here</a:t>
            </a:r>
          </a:p>
        </p:txBody>
      </p:sp>
      <p:sp>
        <p:nvSpPr>
          <p:cNvPr id="97" name="AutoShape 32">
            <a:extLst>
              <a:ext uri="{FF2B5EF4-FFF2-40B4-BE49-F238E27FC236}">
                <a16:creationId xmlns:a16="http://schemas.microsoft.com/office/drawing/2014/main" id="{028627A9-A9B5-5ADB-9FFB-8859ABA982CF}"/>
              </a:ext>
            </a:extLst>
          </p:cNvPr>
          <p:cNvSpPr/>
          <p:nvPr/>
        </p:nvSpPr>
        <p:spPr>
          <a:xfrm flipV="1">
            <a:off x="1" y="9823416"/>
            <a:ext cx="5816566" cy="30234"/>
          </a:xfrm>
          <a:prstGeom prst="line">
            <a:avLst/>
          </a:prstGeom>
          <a:ln w="47625" cap="flat">
            <a:solidFill>
              <a:srgbClr val="FFFFFF"/>
            </a:solidFill>
            <a:prstDash val="solid"/>
            <a:headEnd type="none" w="sm" len="sm"/>
            <a:tailEnd type="none" w="sm" len="sm"/>
          </a:ln>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365</Words>
  <Application>Microsoft Macintosh PowerPoint</Application>
  <PresentationFormat>Custom</PresentationFormat>
  <Paragraphs>49</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Trebuchet MS Bold</vt:lpstr>
      <vt:lpstr>Arial</vt:lpstr>
      <vt:lpstr>Arial Bold</vt:lpstr>
      <vt:lpstr>Trebuchet MS</vt:lpstr>
      <vt:lpstr>Calibri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ALLS14 Conference poster template</dc:title>
  <cp:lastModifiedBy>claudia.preda@e-nformation.ro</cp:lastModifiedBy>
  <cp:revision>3</cp:revision>
  <dcterms:created xsi:type="dcterms:W3CDTF">2006-08-16T00:00:00Z</dcterms:created>
  <dcterms:modified xsi:type="dcterms:W3CDTF">2025-03-24T10:19:09Z</dcterms:modified>
  <dc:identifier>DAGinrUN6bQ</dc:identifier>
</cp:coreProperties>
</file>