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14211300" cy="20104100"/>
  <p:notesSz cx="14211300" cy="201041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05" y="33"/>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066323" y="6232271"/>
            <a:ext cx="12085003" cy="4221861"/>
          </a:xfrm>
          <a:prstGeom prst="rect">
            <a:avLst/>
          </a:prstGeom>
        </p:spPr>
        <p:txBody>
          <a:bodyPr wrap="square" lIns="0" tIns="0" rIns="0" bIns="0">
            <a:spAutoFit/>
          </a:bodyPr>
          <a:lstStyle>
            <a:lvl1pPr>
              <a:defRPr sz="4500" b="0" i="0">
                <a:solidFill>
                  <a:schemeClr val="bg1"/>
                </a:solidFill>
                <a:latin typeface="Trebuchet MS"/>
                <a:cs typeface="Trebuchet MS"/>
              </a:defRPr>
            </a:lvl1pPr>
          </a:lstStyle>
          <a:p>
            <a:endParaRPr/>
          </a:p>
        </p:txBody>
      </p:sp>
      <p:sp>
        <p:nvSpPr>
          <p:cNvPr id="3" name="Holder 3"/>
          <p:cNvSpPr>
            <a:spLocks noGrp="1"/>
          </p:cNvSpPr>
          <p:nvPr>
            <p:ph type="subTitle" idx="4"/>
          </p:nvPr>
        </p:nvSpPr>
        <p:spPr>
          <a:xfrm>
            <a:off x="2132647" y="11258296"/>
            <a:ext cx="9952355" cy="502602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9/4/2024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500" b="0" i="0">
                <a:solidFill>
                  <a:schemeClr val="bg1"/>
                </a:solidFill>
                <a:latin typeface="Trebuchet MS"/>
                <a:cs typeface="Trebuchet MS"/>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9/4/2024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500" b="0" i="0">
                <a:solidFill>
                  <a:schemeClr val="bg1"/>
                </a:solidFill>
                <a:latin typeface="Trebuchet MS"/>
                <a:cs typeface="Trebuchet MS"/>
              </a:defRPr>
            </a:lvl1pPr>
          </a:lstStyle>
          <a:p>
            <a:endParaRPr/>
          </a:p>
        </p:txBody>
      </p:sp>
      <p:sp>
        <p:nvSpPr>
          <p:cNvPr id="3" name="Holder 3"/>
          <p:cNvSpPr>
            <a:spLocks noGrp="1"/>
          </p:cNvSpPr>
          <p:nvPr>
            <p:ph sz="half" idx="2"/>
          </p:nvPr>
        </p:nvSpPr>
        <p:spPr>
          <a:xfrm>
            <a:off x="710882" y="4623943"/>
            <a:ext cx="6184678" cy="13268707"/>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7322089" y="4623943"/>
            <a:ext cx="6184678" cy="13268707"/>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9/4/2024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500" b="0" i="0">
                <a:solidFill>
                  <a:schemeClr val="bg1"/>
                </a:solidFill>
                <a:latin typeface="Trebuchet MS"/>
                <a:cs typeface="Trebuchet M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9/4/2024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9/4/2024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344205" y="18960642"/>
            <a:ext cx="6008494" cy="854769"/>
          </a:xfrm>
          <a:prstGeom prst="rect">
            <a:avLst/>
          </a:prstGeom>
        </p:spPr>
      </p:pic>
      <p:sp>
        <p:nvSpPr>
          <p:cNvPr id="17" name="bg object 17"/>
          <p:cNvSpPr/>
          <p:nvPr/>
        </p:nvSpPr>
        <p:spPr>
          <a:xfrm>
            <a:off x="0" y="0"/>
            <a:ext cx="14212569" cy="3872229"/>
          </a:xfrm>
          <a:custGeom>
            <a:avLst/>
            <a:gdLst/>
            <a:ahLst/>
            <a:cxnLst/>
            <a:rect l="l" t="t" r="r" b="b"/>
            <a:pathLst>
              <a:path w="14212569" h="3872229">
                <a:moveTo>
                  <a:pt x="14212566" y="0"/>
                </a:moveTo>
                <a:lnTo>
                  <a:pt x="0" y="0"/>
                </a:lnTo>
                <a:lnTo>
                  <a:pt x="0" y="3872013"/>
                </a:lnTo>
                <a:lnTo>
                  <a:pt x="14212566" y="3872013"/>
                </a:lnTo>
                <a:lnTo>
                  <a:pt x="14212566" y="0"/>
                </a:lnTo>
                <a:close/>
              </a:path>
            </a:pathLst>
          </a:custGeom>
          <a:solidFill>
            <a:srgbClr val="BD3C3E"/>
          </a:solidFill>
        </p:spPr>
        <p:txBody>
          <a:bodyPr wrap="square" lIns="0" tIns="0" rIns="0" bIns="0" rtlCol="0"/>
          <a:lstStyle/>
          <a:p>
            <a:endParaRPr/>
          </a:p>
        </p:txBody>
      </p:sp>
      <p:sp>
        <p:nvSpPr>
          <p:cNvPr id="2" name="Holder 2"/>
          <p:cNvSpPr>
            <a:spLocks noGrp="1"/>
          </p:cNvSpPr>
          <p:nvPr>
            <p:ph type="title"/>
          </p:nvPr>
        </p:nvSpPr>
        <p:spPr>
          <a:xfrm>
            <a:off x="2853399" y="550992"/>
            <a:ext cx="8582025" cy="714375"/>
          </a:xfrm>
          <a:prstGeom prst="rect">
            <a:avLst/>
          </a:prstGeom>
        </p:spPr>
        <p:txBody>
          <a:bodyPr wrap="square" lIns="0" tIns="0" rIns="0" bIns="0">
            <a:spAutoFit/>
          </a:bodyPr>
          <a:lstStyle>
            <a:lvl1pPr>
              <a:defRPr sz="4500" b="0" i="0">
                <a:solidFill>
                  <a:schemeClr val="bg1"/>
                </a:solidFill>
                <a:latin typeface="Trebuchet MS"/>
                <a:cs typeface="Trebuchet MS"/>
              </a:defRPr>
            </a:lvl1pPr>
          </a:lstStyle>
          <a:p>
            <a:endParaRPr/>
          </a:p>
        </p:txBody>
      </p:sp>
      <p:sp>
        <p:nvSpPr>
          <p:cNvPr id="3" name="Holder 3"/>
          <p:cNvSpPr>
            <a:spLocks noGrp="1"/>
          </p:cNvSpPr>
          <p:nvPr>
            <p:ph type="body" idx="1"/>
          </p:nvPr>
        </p:nvSpPr>
        <p:spPr>
          <a:xfrm>
            <a:off x="710882" y="4623943"/>
            <a:ext cx="12795885" cy="1326870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834001" y="18696814"/>
            <a:ext cx="4549648" cy="100520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710882" y="18696814"/>
            <a:ext cx="3270059" cy="100520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9/4/2024</a:t>
            </a:fld>
            <a:endParaRPr lang="en-US"/>
          </a:p>
        </p:txBody>
      </p:sp>
      <p:sp>
        <p:nvSpPr>
          <p:cNvPr id="6" name="Holder 6"/>
          <p:cNvSpPr>
            <a:spLocks noGrp="1"/>
          </p:cNvSpPr>
          <p:nvPr>
            <p:ph type="sldNum" sz="quarter" idx="7"/>
          </p:nvPr>
        </p:nvSpPr>
        <p:spPr>
          <a:xfrm>
            <a:off x="10236708" y="18696814"/>
            <a:ext cx="3270059" cy="100520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62983" y="1923182"/>
            <a:ext cx="5567045" cy="1716496"/>
          </a:xfrm>
          <a:prstGeom prst="rect">
            <a:avLst/>
          </a:prstGeom>
        </p:spPr>
        <p:txBody>
          <a:bodyPr vert="horz" wrap="square" lIns="0" tIns="13335" rIns="0" bIns="0" rtlCol="0">
            <a:spAutoFit/>
          </a:bodyPr>
          <a:lstStyle/>
          <a:p>
            <a:pPr marL="12700">
              <a:lnSpc>
                <a:spcPct val="100000"/>
              </a:lnSpc>
              <a:spcBef>
                <a:spcPts val="105"/>
              </a:spcBef>
            </a:pPr>
            <a:r>
              <a:rPr sz="2650" spc="-10" dirty="0">
                <a:solidFill>
                  <a:srgbClr val="FFFFFF"/>
                </a:solidFill>
                <a:latin typeface="Trebuchet MS"/>
                <a:cs typeface="Trebuchet MS"/>
              </a:rPr>
              <a:t>AUTHORS</a:t>
            </a:r>
            <a:endParaRPr sz="2650" dirty="0">
              <a:latin typeface="Trebuchet MS"/>
              <a:cs typeface="Trebuchet MS"/>
            </a:endParaRPr>
          </a:p>
          <a:p>
            <a:pPr marL="12700">
              <a:lnSpc>
                <a:spcPts val="1720"/>
              </a:lnSpc>
              <a:spcBef>
                <a:spcPts val="1625"/>
              </a:spcBef>
            </a:pPr>
            <a:r>
              <a:rPr lang="en-US" sz="1650" dirty="0">
                <a:solidFill>
                  <a:srgbClr val="FFFFFF"/>
                </a:solidFill>
                <a:latin typeface="Trebuchet MS"/>
                <a:cs typeface="Trebuchet MS"/>
              </a:rPr>
              <a:t>Insert text here, Insert text here, Insert text here Insert text here Insert text here Insert text here Insert text here Insert text here Insert text here Insert text here Insert text here Insert text here Insert text here Insert text here Insert text here Insert text here Insert text here </a:t>
            </a:r>
            <a:endParaRPr lang="en-US" sz="1650" dirty="0">
              <a:latin typeface="Trebuchet MS"/>
              <a:cs typeface="Trebuchet MS"/>
            </a:endParaRPr>
          </a:p>
        </p:txBody>
      </p:sp>
      <p:sp>
        <p:nvSpPr>
          <p:cNvPr id="3" name="object 3"/>
          <p:cNvSpPr txBox="1"/>
          <p:nvPr/>
        </p:nvSpPr>
        <p:spPr>
          <a:xfrm>
            <a:off x="7659368" y="1923182"/>
            <a:ext cx="5566410" cy="1693412"/>
          </a:xfrm>
          <a:prstGeom prst="rect">
            <a:avLst/>
          </a:prstGeom>
        </p:spPr>
        <p:txBody>
          <a:bodyPr vert="horz" wrap="square" lIns="0" tIns="13335" rIns="0" bIns="0" rtlCol="0">
            <a:spAutoFit/>
          </a:bodyPr>
          <a:lstStyle/>
          <a:p>
            <a:pPr marL="12700">
              <a:lnSpc>
                <a:spcPct val="100000"/>
              </a:lnSpc>
              <a:spcBef>
                <a:spcPts val="105"/>
              </a:spcBef>
            </a:pPr>
            <a:r>
              <a:rPr sz="2650" spc="-10" dirty="0">
                <a:solidFill>
                  <a:srgbClr val="FFFFFF"/>
                </a:solidFill>
                <a:latin typeface="Trebuchet MS"/>
                <a:cs typeface="Trebuchet MS"/>
              </a:rPr>
              <a:t>AFFILIATIONS</a:t>
            </a:r>
            <a:endParaRPr lang="en-US" sz="2650" spc="-10" dirty="0">
              <a:solidFill>
                <a:srgbClr val="FFFFFF"/>
              </a:solidFill>
              <a:latin typeface="Trebuchet MS"/>
              <a:cs typeface="Trebuchet MS"/>
            </a:endParaRPr>
          </a:p>
          <a:p>
            <a:pPr marL="12700">
              <a:lnSpc>
                <a:spcPct val="100000"/>
              </a:lnSpc>
              <a:spcBef>
                <a:spcPts val="1989"/>
              </a:spcBef>
              <a:tabLst>
                <a:tab pos="164465" algn="l"/>
              </a:tabLst>
            </a:pPr>
            <a:r>
              <a:rPr lang="en-US" sz="1650" dirty="0">
                <a:solidFill>
                  <a:srgbClr val="FFFFFF"/>
                </a:solidFill>
                <a:latin typeface="Trebuchet MS"/>
                <a:cs typeface="Trebuchet MS"/>
              </a:rPr>
              <a:t>Insert text here Insert text here Insert text here Insert text here Insert text here Insert text here Insert text here Insert text here Insert text here Insert text here Insert text here Insert text here Insert text here Insert text here</a:t>
            </a:r>
            <a:endParaRPr lang="en-US" sz="1650" dirty="0">
              <a:latin typeface="Trebuchet MS"/>
              <a:cs typeface="Trebuchet MS"/>
            </a:endParaRPr>
          </a:p>
        </p:txBody>
      </p:sp>
      <p:sp>
        <p:nvSpPr>
          <p:cNvPr id="4" name="object 4"/>
          <p:cNvSpPr txBox="1">
            <a:spLocks noGrp="1"/>
          </p:cNvSpPr>
          <p:nvPr>
            <p:ph type="title"/>
          </p:nvPr>
        </p:nvSpPr>
        <p:spPr>
          <a:prstGeom prst="rect">
            <a:avLst/>
          </a:prstGeom>
        </p:spPr>
        <p:txBody>
          <a:bodyPr vert="horz" wrap="square" lIns="0" tIns="14604" rIns="0" bIns="0" rtlCol="0">
            <a:spAutoFit/>
          </a:bodyPr>
          <a:lstStyle/>
          <a:p>
            <a:pPr marL="12700">
              <a:lnSpc>
                <a:spcPct val="100000"/>
              </a:lnSpc>
              <a:spcBef>
                <a:spcPts val="114"/>
              </a:spcBef>
            </a:pPr>
            <a:r>
              <a:rPr spc="-55" dirty="0"/>
              <a:t>ALLS14</a:t>
            </a:r>
            <a:r>
              <a:rPr spc="-360" dirty="0"/>
              <a:t> </a:t>
            </a:r>
            <a:r>
              <a:rPr spc="-160" dirty="0"/>
              <a:t>Conference</a:t>
            </a:r>
            <a:r>
              <a:rPr spc="-355" dirty="0"/>
              <a:t> </a:t>
            </a:r>
            <a:r>
              <a:rPr spc="-130" dirty="0"/>
              <a:t>poster</a:t>
            </a:r>
            <a:r>
              <a:rPr spc="-355" dirty="0"/>
              <a:t> </a:t>
            </a:r>
            <a:r>
              <a:rPr spc="-145" dirty="0"/>
              <a:t>template</a:t>
            </a:r>
          </a:p>
        </p:txBody>
      </p:sp>
      <p:sp>
        <p:nvSpPr>
          <p:cNvPr id="5" name="object 5"/>
          <p:cNvSpPr txBox="1"/>
          <p:nvPr/>
        </p:nvSpPr>
        <p:spPr>
          <a:xfrm>
            <a:off x="7659579" y="4099795"/>
            <a:ext cx="5567045" cy="3352841"/>
          </a:xfrm>
          <a:prstGeom prst="rect">
            <a:avLst/>
          </a:prstGeom>
        </p:spPr>
        <p:txBody>
          <a:bodyPr vert="horz" wrap="square" lIns="0" tIns="13335" rIns="0" bIns="0" rtlCol="0">
            <a:spAutoFit/>
          </a:bodyPr>
          <a:lstStyle/>
          <a:p>
            <a:pPr marL="12700">
              <a:lnSpc>
                <a:spcPct val="100000"/>
              </a:lnSpc>
              <a:spcBef>
                <a:spcPts val="105"/>
              </a:spcBef>
            </a:pPr>
            <a:r>
              <a:rPr sz="2650" spc="-10" dirty="0">
                <a:latin typeface="Trebuchet MS"/>
                <a:cs typeface="Trebuchet MS"/>
              </a:rPr>
              <a:t>METHOD</a:t>
            </a:r>
            <a:r>
              <a:rPr lang="en-US" sz="2650" spc="-10" dirty="0">
                <a:latin typeface="Trebuchet MS"/>
                <a:cs typeface="Trebuchet MS"/>
              </a:rPr>
              <a:t>O</a:t>
            </a:r>
            <a:r>
              <a:rPr sz="2650" spc="-10" dirty="0">
                <a:latin typeface="Trebuchet MS"/>
                <a:cs typeface="Trebuchet MS"/>
              </a:rPr>
              <a:t>LOGY</a:t>
            </a:r>
            <a:endParaRPr sz="2650" dirty="0">
              <a:latin typeface="Trebuchet MS"/>
              <a:cs typeface="Trebuchet MS"/>
            </a:endParaRPr>
          </a:p>
          <a:p>
            <a:pPr marL="12700">
              <a:lnSpc>
                <a:spcPts val="1720"/>
              </a:lnSpc>
              <a:spcBef>
                <a:spcPts val="1440"/>
              </a:spcBef>
            </a:pPr>
            <a:r>
              <a:rPr lang="en-US" sz="1650" dirty="0">
                <a:solidFill>
                  <a:schemeClr val="tx1"/>
                </a:solidFill>
                <a:latin typeface="Trebuchet MS"/>
                <a:cs typeface="Trebuchet MS"/>
              </a:rPr>
              <a:t>Insert text here Insert text here Insert text here Insert text here Insert text here Insert text here Insert text here Insert text here Insert text here Insert text here Insert text here Insert text here Insert text here Insert text here</a:t>
            </a:r>
            <a:endParaRPr sz="1650" dirty="0">
              <a:latin typeface="Trebuchet MS"/>
              <a:cs typeface="Trebuchet MS"/>
            </a:endParaRPr>
          </a:p>
          <a:p>
            <a:pPr>
              <a:lnSpc>
                <a:spcPct val="100000"/>
              </a:lnSpc>
              <a:spcBef>
                <a:spcPts val="1265"/>
              </a:spcBef>
            </a:pPr>
            <a:endParaRPr sz="1650" dirty="0">
              <a:latin typeface="Trebuchet MS"/>
              <a:cs typeface="Trebuchet MS"/>
            </a:endParaRPr>
          </a:p>
          <a:p>
            <a:pPr marL="12700">
              <a:lnSpc>
                <a:spcPct val="100000"/>
              </a:lnSpc>
            </a:pPr>
            <a:r>
              <a:rPr sz="2650" spc="-10" dirty="0">
                <a:latin typeface="Trebuchet MS"/>
                <a:cs typeface="Trebuchet MS"/>
              </a:rPr>
              <a:t>RESULT</a:t>
            </a:r>
            <a:endParaRPr sz="2650" dirty="0">
              <a:latin typeface="Trebuchet MS"/>
              <a:cs typeface="Trebuchet MS"/>
            </a:endParaRPr>
          </a:p>
          <a:p>
            <a:pPr marL="12700">
              <a:lnSpc>
                <a:spcPts val="1720"/>
              </a:lnSpc>
              <a:spcBef>
                <a:spcPts val="1440"/>
              </a:spcBef>
            </a:pPr>
            <a:r>
              <a:rPr lang="en-US" sz="1650" dirty="0">
                <a:solidFill>
                  <a:schemeClr val="tx1"/>
                </a:solidFill>
                <a:latin typeface="Trebuchet MS"/>
                <a:cs typeface="Trebuchet MS"/>
              </a:rPr>
              <a:t>Insert text here Insert text here Insert text here Insert text here Insert text here Insert text here Insert text here Insert text here Insert text here Insert text here Insert text here Insert text here Insert text here Insert text here</a:t>
            </a:r>
            <a:endParaRPr sz="1650" dirty="0">
              <a:latin typeface="Trebuchet MS"/>
              <a:cs typeface="Trebuchet MS"/>
            </a:endParaRPr>
          </a:p>
        </p:txBody>
      </p:sp>
      <p:pic>
        <p:nvPicPr>
          <p:cNvPr id="6" name="object 6"/>
          <p:cNvPicPr/>
          <p:nvPr/>
        </p:nvPicPr>
        <p:blipFill>
          <a:blip r:embed="rId2" cstate="print"/>
          <a:stretch>
            <a:fillRect/>
          </a:stretch>
        </p:blipFill>
        <p:spPr>
          <a:xfrm>
            <a:off x="1079903" y="6615731"/>
            <a:ext cx="111858" cy="111858"/>
          </a:xfrm>
          <a:prstGeom prst="rect">
            <a:avLst/>
          </a:prstGeom>
        </p:spPr>
      </p:pic>
      <p:pic>
        <p:nvPicPr>
          <p:cNvPr id="7" name="object 7"/>
          <p:cNvPicPr/>
          <p:nvPr/>
        </p:nvPicPr>
        <p:blipFill>
          <a:blip r:embed="rId2" cstate="print"/>
          <a:stretch>
            <a:fillRect/>
          </a:stretch>
        </p:blipFill>
        <p:spPr>
          <a:xfrm>
            <a:off x="1079903" y="6901833"/>
            <a:ext cx="111858" cy="111858"/>
          </a:xfrm>
          <a:prstGeom prst="rect">
            <a:avLst/>
          </a:prstGeom>
        </p:spPr>
      </p:pic>
      <p:pic>
        <p:nvPicPr>
          <p:cNvPr id="8" name="object 8"/>
          <p:cNvPicPr/>
          <p:nvPr/>
        </p:nvPicPr>
        <p:blipFill>
          <a:blip r:embed="rId2" cstate="print"/>
          <a:stretch>
            <a:fillRect/>
          </a:stretch>
        </p:blipFill>
        <p:spPr>
          <a:xfrm>
            <a:off x="1079903" y="7187935"/>
            <a:ext cx="111858" cy="111858"/>
          </a:xfrm>
          <a:prstGeom prst="rect">
            <a:avLst/>
          </a:prstGeom>
        </p:spPr>
      </p:pic>
      <p:grpSp>
        <p:nvGrpSpPr>
          <p:cNvPr id="9" name="object 9"/>
          <p:cNvGrpSpPr/>
          <p:nvPr/>
        </p:nvGrpSpPr>
        <p:grpSpPr>
          <a:xfrm>
            <a:off x="1893148" y="14900609"/>
            <a:ext cx="3015615" cy="3007360"/>
            <a:chOff x="1893148" y="14900609"/>
            <a:chExt cx="3015615" cy="3007360"/>
          </a:xfrm>
        </p:grpSpPr>
        <p:sp>
          <p:nvSpPr>
            <p:cNvPr id="10" name="object 10"/>
            <p:cNvSpPr/>
            <p:nvPr/>
          </p:nvSpPr>
          <p:spPr>
            <a:xfrm>
              <a:off x="1893148" y="16001555"/>
              <a:ext cx="1524635" cy="1906270"/>
            </a:xfrm>
            <a:custGeom>
              <a:avLst/>
              <a:gdLst/>
              <a:ahLst/>
              <a:cxnLst/>
              <a:rect l="l" t="t" r="r" b="b"/>
              <a:pathLst>
                <a:path w="1524635" h="1906269">
                  <a:moveTo>
                    <a:pt x="55583" y="0"/>
                  </a:moveTo>
                  <a:lnTo>
                    <a:pt x="42857" y="48405"/>
                  </a:lnTo>
                  <a:lnTo>
                    <a:pt x="31709" y="97419"/>
                  </a:lnTo>
                  <a:lnTo>
                    <a:pt x="22174" y="147016"/>
                  </a:lnTo>
                  <a:lnTo>
                    <a:pt x="14290" y="197170"/>
                  </a:lnTo>
                  <a:lnTo>
                    <a:pt x="8093" y="247855"/>
                  </a:lnTo>
                  <a:lnTo>
                    <a:pt x="3621" y="299047"/>
                  </a:lnTo>
                  <a:lnTo>
                    <a:pt x="911" y="350720"/>
                  </a:lnTo>
                  <a:lnTo>
                    <a:pt x="0" y="402849"/>
                  </a:lnTo>
                  <a:lnTo>
                    <a:pt x="750" y="450562"/>
                  </a:lnTo>
                  <a:lnTo>
                    <a:pt x="2986" y="497904"/>
                  </a:lnTo>
                  <a:lnTo>
                    <a:pt x="6686" y="544854"/>
                  </a:lnTo>
                  <a:lnTo>
                    <a:pt x="11828" y="591388"/>
                  </a:lnTo>
                  <a:lnTo>
                    <a:pt x="18389" y="637486"/>
                  </a:lnTo>
                  <a:lnTo>
                    <a:pt x="26347" y="683125"/>
                  </a:lnTo>
                  <a:lnTo>
                    <a:pt x="35680" y="728282"/>
                  </a:lnTo>
                  <a:lnTo>
                    <a:pt x="46366" y="772937"/>
                  </a:lnTo>
                  <a:lnTo>
                    <a:pt x="58381" y="817068"/>
                  </a:lnTo>
                  <a:lnTo>
                    <a:pt x="71706" y="860651"/>
                  </a:lnTo>
                  <a:lnTo>
                    <a:pt x="86315" y="903665"/>
                  </a:lnTo>
                  <a:lnTo>
                    <a:pt x="102189" y="946089"/>
                  </a:lnTo>
                  <a:lnTo>
                    <a:pt x="119304" y="987899"/>
                  </a:lnTo>
                  <a:lnTo>
                    <a:pt x="137639" y="1029075"/>
                  </a:lnTo>
                  <a:lnTo>
                    <a:pt x="157170" y="1069593"/>
                  </a:lnTo>
                  <a:lnTo>
                    <a:pt x="177876" y="1109433"/>
                  </a:lnTo>
                  <a:lnTo>
                    <a:pt x="199735" y="1148572"/>
                  </a:lnTo>
                  <a:lnTo>
                    <a:pt x="222724" y="1186988"/>
                  </a:lnTo>
                  <a:lnTo>
                    <a:pt x="246821" y="1224659"/>
                  </a:lnTo>
                  <a:lnTo>
                    <a:pt x="272004" y="1261563"/>
                  </a:lnTo>
                  <a:lnTo>
                    <a:pt x="298251" y="1297678"/>
                  </a:lnTo>
                  <a:lnTo>
                    <a:pt x="325539" y="1332982"/>
                  </a:lnTo>
                  <a:lnTo>
                    <a:pt x="353846" y="1367454"/>
                  </a:lnTo>
                  <a:lnTo>
                    <a:pt x="383151" y="1401070"/>
                  </a:lnTo>
                  <a:lnTo>
                    <a:pt x="413430" y="1433809"/>
                  </a:lnTo>
                  <a:lnTo>
                    <a:pt x="444661" y="1465649"/>
                  </a:lnTo>
                  <a:lnTo>
                    <a:pt x="476823" y="1496569"/>
                  </a:lnTo>
                  <a:lnTo>
                    <a:pt x="509892" y="1526545"/>
                  </a:lnTo>
                  <a:lnTo>
                    <a:pt x="543848" y="1555556"/>
                  </a:lnTo>
                  <a:lnTo>
                    <a:pt x="578667" y="1583581"/>
                  </a:lnTo>
                  <a:lnTo>
                    <a:pt x="614328" y="1610596"/>
                  </a:lnTo>
                  <a:lnTo>
                    <a:pt x="650807" y="1636580"/>
                  </a:lnTo>
                  <a:lnTo>
                    <a:pt x="688084" y="1661511"/>
                  </a:lnTo>
                  <a:lnTo>
                    <a:pt x="726135" y="1685368"/>
                  </a:lnTo>
                  <a:lnTo>
                    <a:pt x="764939" y="1708127"/>
                  </a:lnTo>
                  <a:lnTo>
                    <a:pt x="804472" y="1729767"/>
                  </a:lnTo>
                  <a:lnTo>
                    <a:pt x="844714" y="1750266"/>
                  </a:lnTo>
                  <a:lnTo>
                    <a:pt x="885642" y="1769602"/>
                  </a:lnTo>
                  <a:lnTo>
                    <a:pt x="927233" y="1787753"/>
                  </a:lnTo>
                  <a:lnTo>
                    <a:pt x="969465" y="1804697"/>
                  </a:lnTo>
                  <a:lnTo>
                    <a:pt x="1012317" y="1820412"/>
                  </a:lnTo>
                  <a:lnTo>
                    <a:pt x="1055765" y="1834876"/>
                  </a:lnTo>
                  <a:lnTo>
                    <a:pt x="1099788" y="1848067"/>
                  </a:lnTo>
                  <a:lnTo>
                    <a:pt x="1144363" y="1859963"/>
                  </a:lnTo>
                  <a:lnTo>
                    <a:pt x="1189468" y="1870541"/>
                  </a:lnTo>
                  <a:lnTo>
                    <a:pt x="1235082" y="1879781"/>
                  </a:lnTo>
                  <a:lnTo>
                    <a:pt x="1281181" y="1887659"/>
                  </a:lnTo>
                  <a:lnTo>
                    <a:pt x="1327743" y="1894155"/>
                  </a:lnTo>
                  <a:lnTo>
                    <a:pt x="1374747" y="1899245"/>
                  </a:lnTo>
                  <a:lnTo>
                    <a:pt x="1422169" y="1902908"/>
                  </a:lnTo>
                  <a:lnTo>
                    <a:pt x="1469989" y="1905122"/>
                  </a:lnTo>
                  <a:lnTo>
                    <a:pt x="1520208" y="1905865"/>
                  </a:lnTo>
                  <a:lnTo>
                    <a:pt x="1522241" y="1905688"/>
                  </a:lnTo>
                  <a:lnTo>
                    <a:pt x="1524274" y="1905688"/>
                  </a:lnTo>
                  <a:lnTo>
                    <a:pt x="1524274" y="399323"/>
                  </a:lnTo>
                  <a:lnTo>
                    <a:pt x="55583" y="0"/>
                  </a:lnTo>
                  <a:close/>
                </a:path>
              </a:pathLst>
            </a:custGeom>
            <a:solidFill>
              <a:srgbClr val="CA483F"/>
            </a:solidFill>
          </p:spPr>
          <p:txBody>
            <a:bodyPr wrap="square" lIns="0" tIns="0" rIns="0" bIns="0" rtlCol="0"/>
            <a:lstStyle/>
            <a:p>
              <a:endParaRPr/>
            </a:p>
          </p:txBody>
        </p:sp>
        <p:sp>
          <p:nvSpPr>
            <p:cNvPr id="11" name="object 11"/>
            <p:cNvSpPr/>
            <p:nvPr/>
          </p:nvSpPr>
          <p:spPr>
            <a:xfrm>
              <a:off x="3417419" y="14901444"/>
              <a:ext cx="1491615" cy="3006090"/>
            </a:xfrm>
            <a:custGeom>
              <a:avLst/>
              <a:gdLst/>
              <a:ahLst/>
              <a:cxnLst/>
              <a:rect l="l" t="t" r="r" b="b"/>
              <a:pathLst>
                <a:path w="1491614" h="3006090">
                  <a:moveTo>
                    <a:pt x="0" y="0"/>
                  </a:moveTo>
                  <a:lnTo>
                    <a:pt x="0" y="3005981"/>
                  </a:lnTo>
                  <a:lnTo>
                    <a:pt x="48432" y="3004194"/>
                  </a:lnTo>
                  <a:lnTo>
                    <a:pt x="96468" y="3000934"/>
                  </a:lnTo>
                  <a:lnTo>
                    <a:pt x="144085" y="2996224"/>
                  </a:lnTo>
                  <a:lnTo>
                    <a:pt x="191260" y="2990086"/>
                  </a:lnTo>
                  <a:lnTo>
                    <a:pt x="237971" y="2982543"/>
                  </a:lnTo>
                  <a:lnTo>
                    <a:pt x="284194" y="2973616"/>
                  </a:lnTo>
                  <a:lnTo>
                    <a:pt x="329907" y="2963328"/>
                  </a:lnTo>
                  <a:lnTo>
                    <a:pt x="375087" y="2951702"/>
                  </a:lnTo>
                  <a:lnTo>
                    <a:pt x="419712" y="2938760"/>
                  </a:lnTo>
                  <a:lnTo>
                    <a:pt x="463759" y="2924523"/>
                  </a:lnTo>
                  <a:lnTo>
                    <a:pt x="507204" y="2909016"/>
                  </a:lnTo>
                  <a:lnTo>
                    <a:pt x="550026" y="2892259"/>
                  </a:lnTo>
                  <a:lnTo>
                    <a:pt x="592201" y="2874276"/>
                  </a:lnTo>
                  <a:lnTo>
                    <a:pt x="633707" y="2855088"/>
                  </a:lnTo>
                  <a:lnTo>
                    <a:pt x="674521" y="2834719"/>
                  </a:lnTo>
                  <a:lnTo>
                    <a:pt x="714620" y="2813189"/>
                  </a:lnTo>
                  <a:lnTo>
                    <a:pt x="753982" y="2790523"/>
                  </a:lnTo>
                  <a:lnTo>
                    <a:pt x="792583" y="2766742"/>
                  </a:lnTo>
                  <a:lnTo>
                    <a:pt x="830402" y="2741868"/>
                  </a:lnTo>
                  <a:lnTo>
                    <a:pt x="867415" y="2715925"/>
                  </a:lnTo>
                  <a:lnTo>
                    <a:pt x="903600" y="2688933"/>
                  </a:lnTo>
                  <a:lnTo>
                    <a:pt x="938934" y="2660917"/>
                  </a:lnTo>
                  <a:lnTo>
                    <a:pt x="973394" y="2631897"/>
                  </a:lnTo>
                  <a:lnTo>
                    <a:pt x="1006957" y="2601897"/>
                  </a:lnTo>
                  <a:lnTo>
                    <a:pt x="1039601" y="2570938"/>
                  </a:lnTo>
                  <a:lnTo>
                    <a:pt x="1071303" y="2539044"/>
                  </a:lnTo>
                  <a:lnTo>
                    <a:pt x="1102040" y="2506236"/>
                  </a:lnTo>
                  <a:lnTo>
                    <a:pt x="1131790" y="2472537"/>
                  </a:lnTo>
                  <a:lnTo>
                    <a:pt x="1160530" y="2437969"/>
                  </a:lnTo>
                  <a:lnTo>
                    <a:pt x="1188236" y="2402555"/>
                  </a:lnTo>
                  <a:lnTo>
                    <a:pt x="1214887" y="2366316"/>
                  </a:lnTo>
                  <a:lnTo>
                    <a:pt x="1240459" y="2329277"/>
                  </a:lnTo>
                  <a:lnTo>
                    <a:pt x="1264931" y="2291457"/>
                  </a:lnTo>
                  <a:lnTo>
                    <a:pt x="1288278" y="2252881"/>
                  </a:lnTo>
                  <a:lnTo>
                    <a:pt x="1310479" y="2213571"/>
                  </a:lnTo>
                  <a:lnTo>
                    <a:pt x="1331510" y="2173548"/>
                  </a:lnTo>
                  <a:lnTo>
                    <a:pt x="1351349" y="2132835"/>
                  </a:lnTo>
                  <a:lnTo>
                    <a:pt x="1369974" y="2091455"/>
                  </a:lnTo>
                  <a:lnTo>
                    <a:pt x="1387360" y="2049430"/>
                  </a:lnTo>
                  <a:lnTo>
                    <a:pt x="1403487" y="2006782"/>
                  </a:lnTo>
                  <a:lnTo>
                    <a:pt x="1418331" y="1963534"/>
                  </a:lnTo>
                  <a:lnTo>
                    <a:pt x="1431868" y="1919708"/>
                  </a:lnTo>
                  <a:lnTo>
                    <a:pt x="1444077" y="1875327"/>
                  </a:lnTo>
                  <a:lnTo>
                    <a:pt x="1454935" y="1830412"/>
                  </a:lnTo>
                  <a:lnTo>
                    <a:pt x="1464419" y="1784986"/>
                  </a:lnTo>
                  <a:lnTo>
                    <a:pt x="1472507" y="1739072"/>
                  </a:lnTo>
                  <a:lnTo>
                    <a:pt x="1479175" y="1692691"/>
                  </a:lnTo>
                  <a:lnTo>
                    <a:pt x="1484400" y="1645867"/>
                  </a:lnTo>
                  <a:lnTo>
                    <a:pt x="1488161" y="1598622"/>
                  </a:lnTo>
                  <a:lnTo>
                    <a:pt x="1490434" y="1550978"/>
                  </a:lnTo>
                  <a:lnTo>
                    <a:pt x="1491197" y="1502956"/>
                  </a:lnTo>
                  <a:lnTo>
                    <a:pt x="1490434" y="1454939"/>
                  </a:lnTo>
                  <a:lnTo>
                    <a:pt x="1488161" y="1407299"/>
                  </a:lnTo>
                  <a:lnTo>
                    <a:pt x="1484400" y="1360057"/>
                  </a:lnTo>
                  <a:lnTo>
                    <a:pt x="1479175" y="1313236"/>
                  </a:lnTo>
                  <a:lnTo>
                    <a:pt x="1472507" y="1266859"/>
                  </a:lnTo>
                  <a:lnTo>
                    <a:pt x="1464419" y="1220948"/>
                  </a:lnTo>
                  <a:lnTo>
                    <a:pt x="1454935" y="1175525"/>
                  </a:lnTo>
                  <a:lnTo>
                    <a:pt x="1444077" y="1130613"/>
                  </a:lnTo>
                  <a:lnTo>
                    <a:pt x="1431868" y="1086234"/>
                  </a:lnTo>
                  <a:lnTo>
                    <a:pt x="1418331" y="1042411"/>
                  </a:lnTo>
                  <a:lnTo>
                    <a:pt x="1403487" y="999165"/>
                  </a:lnTo>
                  <a:lnTo>
                    <a:pt x="1387360" y="956520"/>
                  </a:lnTo>
                  <a:lnTo>
                    <a:pt x="1369974" y="914497"/>
                  </a:lnTo>
                  <a:lnTo>
                    <a:pt x="1351349" y="873119"/>
                  </a:lnTo>
                  <a:lnTo>
                    <a:pt x="1331510" y="832409"/>
                  </a:lnTo>
                  <a:lnTo>
                    <a:pt x="1310479" y="792388"/>
                  </a:lnTo>
                  <a:lnTo>
                    <a:pt x="1288278" y="753079"/>
                  </a:lnTo>
                  <a:lnTo>
                    <a:pt x="1264931" y="714505"/>
                  </a:lnTo>
                  <a:lnTo>
                    <a:pt x="1240459" y="676687"/>
                  </a:lnTo>
                  <a:lnTo>
                    <a:pt x="1214887" y="639649"/>
                  </a:lnTo>
                  <a:lnTo>
                    <a:pt x="1188236" y="603412"/>
                  </a:lnTo>
                  <a:lnTo>
                    <a:pt x="1160530" y="567999"/>
                  </a:lnTo>
                  <a:lnTo>
                    <a:pt x="1131790" y="533433"/>
                  </a:lnTo>
                  <a:lnTo>
                    <a:pt x="1102040" y="499735"/>
                  </a:lnTo>
                  <a:lnTo>
                    <a:pt x="1071303" y="466928"/>
                  </a:lnTo>
                  <a:lnTo>
                    <a:pt x="1039601" y="435034"/>
                  </a:lnTo>
                  <a:lnTo>
                    <a:pt x="1006957" y="404077"/>
                  </a:lnTo>
                  <a:lnTo>
                    <a:pt x="973394" y="374077"/>
                  </a:lnTo>
                  <a:lnTo>
                    <a:pt x="938934" y="345058"/>
                  </a:lnTo>
                  <a:lnTo>
                    <a:pt x="903600" y="317042"/>
                  </a:lnTo>
                  <a:lnTo>
                    <a:pt x="867415" y="290052"/>
                  </a:lnTo>
                  <a:lnTo>
                    <a:pt x="830402" y="264108"/>
                  </a:lnTo>
                  <a:lnTo>
                    <a:pt x="792583" y="239235"/>
                  </a:lnTo>
                  <a:lnTo>
                    <a:pt x="753982" y="215455"/>
                  </a:lnTo>
                  <a:lnTo>
                    <a:pt x="714620" y="192789"/>
                  </a:lnTo>
                  <a:lnTo>
                    <a:pt x="674521" y="171260"/>
                  </a:lnTo>
                  <a:lnTo>
                    <a:pt x="633707" y="150891"/>
                  </a:lnTo>
                  <a:lnTo>
                    <a:pt x="592201" y="131704"/>
                  </a:lnTo>
                  <a:lnTo>
                    <a:pt x="550026" y="113720"/>
                  </a:lnTo>
                  <a:lnTo>
                    <a:pt x="507204" y="96964"/>
                  </a:lnTo>
                  <a:lnTo>
                    <a:pt x="463759" y="81457"/>
                  </a:lnTo>
                  <a:lnTo>
                    <a:pt x="419712" y="67220"/>
                  </a:lnTo>
                  <a:lnTo>
                    <a:pt x="375087" y="54278"/>
                  </a:lnTo>
                  <a:lnTo>
                    <a:pt x="329907" y="42652"/>
                  </a:lnTo>
                  <a:lnTo>
                    <a:pt x="284194" y="32364"/>
                  </a:lnTo>
                  <a:lnTo>
                    <a:pt x="237971" y="23437"/>
                  </a:lnTo>
                  <a:lnTo>
                    <a:pt x="191260" y="15894"/>
                  </a:lnTo>
                  <a:lnTo>
                    <a:pt x="144085" y="9756"/>
                  </a:lnTo>
                  <a:lnTo>
                    <a:pt x="96468" y="5046"/>
                  </a:lnTo>
                  <a:lnTo>
                    <a:pt x="48432" y="1786"/>
                  </a:lnTo>
                  <a:lnTo>
                    <a:pt x="0" y="0"/>
                  </a:lnTo>
                  <a:close/>
                </a:path>
              </a:pathLst>
            </a:custGeom>
            <a:solidFill>
              <a:srgbClr val="8C8C8B"/>
            </a:solidFill>
          </p:spPr>
          <p:txBody>
            <a:bodyPr wrap="square" lIns="0" tIns="0" rIns="0" bIns="0" rtlCol="0"/>
            <a:lstStyle/>
            <a:p>
              <a:endParaRPr/>
            </a:p>
          </p:txBody>
        </p:sp>
        <p:sp>
          <p:nvSpPr>
            <p:cNvPr id="12" name="object 12"/>
            <p:cNvSpPr/>
            <p:nvPr/>
          </p:nvSpPr>
          <p:spPr>
            <a:xfrm>
              <a:off x="1949088" y="14900609"/>
              <a:ext cx="1468755" cy="1504315"/>
            </a:xfrm>
            <a:custGeom>
              <a:avLst/>
              <a:gdLst/>
              <a:ahLst/>
              <a:cxnLst/>
              <a:rect l="l" t="t" r="r" b="b"/>
              <a:pathLst>
                <a:path w="1468754" h="1504315">
                  <a:moveTo>
                    <a:pt x="1468328" y="0"/>
                  </a:moveTo>
                  <a:lnTo>
                    <a:pt x="1418544" y="786"/>
                  </a:lnTo>
                  <a:lnTo>
                    <a:pt x="1369161" y="3130"/>
                  </a:lnTo>
                  <a:lnTo>
                    <a:pt x="1320203" y="7007"/>
                  </a:lnTo>
                  <a:lnTo>
                    <a:pt x="1271693" y="12393"/>
                  </a:lnTo>
                  <a:lnTo>
                    <a:pt x="1223655" y="19265"/>
                  </a:lnTo>
                  <a:lnTo>
                    <a:pt x="1176115" y="27598"/>
                  </a:lnTo>
                  <a:lnTo>
                    <a:pt x="1129096" y="37368"/>
                  </a:lnTo>
                  <a:lnTo>
                    <a:pt x="1082622" y="48551"/>
                  </a:lnTo>
                  <a:lnTo>
                    <a:pt x="1036719" y="61124"/>
                  </a:lnTo>
                  <a:lnTo>
                    <a:pt x="991409" y="75062"/>
                  </a:lnTo>
                  <a:lnTo>
                    <a:pt x="946717" y="90341"/>
                  </a:lnTo>
                  <a:lnTo>
                    <a:pt x="902667" y="106937"/>
                  </a:lnTo>
                  <a:lnTo>
                    <a:pt x="859284" y="124827"/>
                  </a:lnTo>
                  <a:lnTo>
                    <a:pt x="816592" y="143986"/>
                  </a:lnTo>
                  <a:lnTo>
                    <a:pt x="774615" y="164391"/>
                  </a:lnTo>
                  <a:lnTo>
                    <a:pt x="733377" y="186017"/>
                  </a:lnTo>
                  <a:lnTo>
                    <a:pt x="692903" y="208840"/>
                  </a:lnTo>
                  <a:lnTo>
                    <a:pt x="653216" y="232836"/>
                  </a:lnTo>
                  <a:lnTo>
                    <a:pt x="614341" y="257982"/>
                  </a:lnTo>
                  <a:lnTo>
                    <a:pt x="576302" y="284253"/>
                  </a:lnTo>
                  <a:lnTo>
                    <a:pt x="539124" y="311626"/>
                  </a:lnTo>
                  <a:lnTo>
                    <a:pt x="502830" y="340076"/>
                  </a:lnTo>
                  <a:lnTo>
                    <a:pt x="467444" y="369579"/>
                  </a:lnTo>
                  <a:lnTo>
                    <a:pt x="432992" y="400112"/>
                  </a:lnTo>
                  <a:lnTo>
                    <a:pt x="399497" y="431650"/>
                  </a:lnTo>
                  <a:lnTo>
                    <a:pt x="366983" y="464170"/>
                  </a:lnTo>
                  <a:lnTo>
                    <a:pt x="335475" y="497647"/>
                  </a:lnTo>
                  <a:lnTo>
                    <a:pt x="304997" y="532057"/>
                  </a:lnTo>
                  <a:lnTo>
                    <a:pt x="275573" y="567377"/>
                  </a:lnTo>
                  <a:lnTo>
                    <a:pt x="247227" y="603582"/>
                  </a:lnTo>
                  <a:lnTo>
                    <a:pt x="219984" y="640649"/>
                  </a:lnTo>
                  <a:lnTo>
                    <a:pt x="193867" y="678553"/>
                  </a:lnTo>
                  <a:lnTo>
                    <a:pt x="168902" y="717271"/>
                  </a:lnTo>
                  <a:lnTo>
                    <a:pt x="145111" y="756778"/>
                  </a:lnTo>
                  <a:lnTo>
                    <a:pt x="122520" y="797051"/>
                  </a:lnTo>
                  <a:lnTo>
                    <a:pt x="101153" y="838065"/>
                  </a:lnTo>
                  <a:lnTo>
                    <a:pt x="81033" y="879797"/>
                  </a:lnTo>
                  <a:lnTo>
                    <a:pt x="62185" y="922222"/>
                  </a:lnTo>
                  <a:lnTo>
                    <a:pt x="44634" y="965316"/>
                  </a:lnTo>
                  <a:lnTo>
                    <a:pt x="28403" y="1009057"/>
                  </a:lnTo>
                  <a:lnTo>
                    <a:pt x="13517" y="1053418"/>
                  </a:lnTo>
                  <a:lnTo>
                    <a:pt x="0" y="1098377"/>
                  </a:lnTo>
                  <a:lnTo>
                    <a:pt x="1468328" y="1503851"/>
                  </a:lnTo>
                  <a:lnTo>
                    <a:pt x="1468328" y="0"/>
                  </a:lnTo>
                  <a:close/>
                </a:path>
              </a:pathLst>
            </a:custGeom>
            <a:solidFill>
              <a:srgbClr val="0BB0C4"/>
            </a:solidFill>
          </p:spPr>
          <p:txBody>
            <a:bodyPr wrap="square" lIns="0" tIns="0" rIns="0" bIns="0" rtlCol="0"/>
            <a:lstStyle/>
            <a:p>
              <a:endParaRPr/>
            </a:p>
          </p:txBody>
        </p:sp>
      </p:grpSp>
      <p:sp>
        <p:nvSpPr>
          <p:cNvPr id="13" name="object 13"/>
          <p:cNvSpPr txBox="1"/>
          <p:nvPr/>
        </p:nvSpPr>
        <p:spPr>
          <a:xfrm>
            <a:off x="2645019" y="16505761"/>
            <a:ext cx="116839" cy="227965"/>
          </a:xfrm>
          <a:prstGeom prst="rect">
            <a:avLst/>
          </a:prstGeom>
        </p:spPr>
        <p:txBody>
          <a:bodyPr vert="horz" wrap="square" lIns="0" tIns="15875" rIns="0" bIns="0" rtlCol="0">
            <a:spAutoFit/>
          </a:bodyPr>
          <a:lstStyle/>
          <a:p>
            <a:pPr marL="12700">
              <a:lnSpc>
                <a:spcPct val="100000"/>
              </a:lnSpc>
              <a:spcBef>
                <a:spcPts val="125"/>
              </a:spcBef>
            </a:pPr>
            <a:r>
              <a:rPr sz="1300" spc="-50" dirty="0">
                <a:solidFill>
                  <a:srgbClr val="FFFFFF"/>
                </a:solidFill>
                <a:latin typeface="Trebuchet MS"/>
                <a:cs typeface="Trebuchet MS"/>
              </a:rPr>
              <a:t>B</a:t>
            </a:r>
            <a:endParaRPr sz="1300">
              <a:latin typeface="Trebuchet MS"/>
              <a:cs typeface="Trebuchet MS"/>
            </a:endParaRPr>
          </a:p>
        </p:txBody>
      </p:sp>
      <p:sp>
        <p:nvSpPr>
          <p:cNvPr id="14" name="object 14"/>
          <p:cNvSpPr txBox="1"/>
          <p:nvPr/>
        </p:nvSpPr>
        <p:spPr>
          <a:xfrm>
            <a:off x="4020554" y="16120753"/>
            <a:ext cx="123825" cy="227965"/>
          </a:xfrm>
          <a:prstGeom prst="rect">
            <a:avLst/>
          </a:prstGeom>
        </p:spPr>
        <p:txBody>
          <a:bodyPr vert="horz" wrap="square" lIns="0" tIns="15875" rIns="0" bIns="0" rtlCol="0">
            <a:spAutoFit/>
          </a:bodyPr>
          <a:lstStyle/>
          <a:p>
            <a:pPr marL="12700">
              <a:lnSpc>
                <a:spcPct val="100000"/>
              </a:lnSpc>
              <a:spcBef>
                <a:spcPts val="125"/>
              </a:spcBef>
            </a:pPr>
            <a:r>
              <a:rPr sz="1300" spc="-50" dirty="0">
                <a:solidFill>
                  <a:srgbClr val="FFFFFF"/>
                </a:solidFill>
                <a:latin typeface="Trebuchet MS"/>
                <a:cs typeface="Trebuchet MS"/>
              </a:rPr>
              <a:t>C</a:t>
            </a:r>
            <a:endParaRPr sz="1300">
              <a:latin typeface="Trebuchet MS"/>
              <a:cs typeface="Trebuchet MS"/>
            </a:endParaRPr>
          </a:p>
        </p:txBody>
      </p:sp>
      <p:sp>
        <p:nvSpPr>
          <p:cNvPr id="15" name="object 15"/>
          <p:cNvSpPr txBox="1"/>
          <p:nvPr/>
        </p:nvSpPr>
        <p:spPr>
          <a:xfrm>
            <a:off x="1062983" y="18107004"/>
            <a:ext cx="4893310" cy="278765"/>
          </a:xfrm>
          <a:prstGeom prst="rect">
            <a:avLst/>
          </a:prstGeom>
        </p:spPr>
        <p:txBody>
          <a:bodyPr vert="horz" wrap="square" lIns="0" tIns="13970" rIns="0" bIns="0" rtlCol="0">
            <a:spAutoFit/>
          </a:bodyPr>
          <a:lstStyle/>
          <a:p>
            <a:pPr marL="12700">
              <a:lnSpc>
                <a:spcPct val="100000"/>
              </a:lnSpc>
              <a:spcBef>
                <a:spcPts val="110"/>
              </a:spcBef>
            </a:pPr>
            <a:r>
              <a:rPr sz="1650" spc="-130" dirty="0">
                <a:latin typeface="Trebuchet MS"/>
                <a:cs typeface="Trebuchet MS"/>
              </a:rPr>
              <a:t>To</a:t>
            </a:r>
            <a:r>
              <a:rPr sz="1650" spc="-114" dirty="0">
                <a:latin typeface="Trebuchet MS"/>
                <a:cs typeface="Trebuchet MS"/>
              </a:rPr>
              <a:t> </a:t>
            </a:r>
            <a:r>
              <a:rPr sz="1650" spc="-65" dirty="0">
                <a:latin typeface="Trebuchet MS"/>
                <a:cs typeface="Trebuchet MS"/>
              </a:rPr>
              <a:t>visualize</a:t>
            </a:r>
            <a:r>
              <a:rPr sz="1650" spc="-114" dirty="0">
                <a:latin typeface="Trebuchet MS"/>
                <a:cs typeface="Trebuchet MS"/>
              </a:rPr>
              <a:t> </a:t>
            </a:r>
            <a:r>
              <a:rPr sz="1650" spc="-55" dirty="0">
                <a:latin typeface="Trebuchet MS"/>
                <a:cs typeface="Trebuchet MS"/>
              </a:rPr>
              <a:t>the</a:t>
            </a:r>
            <a:r>
              <a:rPr sz="1650" spc="-114" dirty="0">
                <a:latin typeface="Trebuchet MS"/>
                <a:cs typeface="Trebuchet MS"/>
              </a:rPr>
              <a:t> </a:t>
            </a:r>
            <a:r>
              <a:rPr sz="1650" spc="-65" dirty="0">
                <a:latin typeface="Trebuchet MS"/>
                <a:cs typeface="Trebuchet MS"/>
              </a:rPr>
              <a:t>results</a:t>
            </a:r>
            <a:r>
              <a:rPr sz="1650" spc="-114" dirty="0">
                <a:latin typeface="Trebuchet MS"/>
                <a:cs typeface="Trebuchet MS"/>
              </a:rPr>
              <a:t> </a:t>
            </a:r>
            <a:r>
              <a:rPr sz="1650" spc="-60" dirty="0">
                <a:latin typeface="Trebuchet MS"/>
                <a:cs typeface="Trebuchet MS"/>
              </a:rPr>
              <a:t>of</a:t>
            </a:r>
            <a:r>
              <a:rPr sz="1650" spc="-114" dirty="0">
                <a:latin typeface="Trebuchet MS"/>
                <a:cs typeface="Trebuchet MS"/>
              </a:rPr>
              <a:t> </a:t>
            </a:r>
            <a:r>
              <a:rPr sz="1650" spc="-40" dirty="0">
                <a:latin typeface="Trebuchet MS"/>
                <a:cs typeface="Trebuchet MS"/>
              </a:rPr>
              <a:t>your</a:t>
            </a:r>
            <a:r>
              <a:rPr sz="1650" spc="-114" dirty="0">
                <a:latin typeface="Trebuchet MS"/>
                <a:cs typeface="Trebuchet MS"/>
              </a:rPr>
              <a:t> </a:t>
            </a:r>
            <a:r>
              <a:rPr sz="1650" spc="-65" dirty="0">
                <a:latin typeface="Trebuchet MS"/>
                <a:cs typeface="Trebuchet MS"/>
              </a:rPr>
              <a:t>data</a:t>
            </a:r>
            <a:r>
              <a:rPr sz="1650" spc="-114" dirty="0">
                <a:latin typeface="Trebuchet MS"/>
                <a:cs typeface="Trebuchet MS"/>
              </a:rPr>
              <a:t> </a:t>
            </a:r>
            <a:r>
              <a:rPr sz="1650" spc="-80" dirty="0">
                <a:latin typeface="Trebuchet MS"/>
                <a:cs typeface="Trebuchet MS"/>
              </a:rPr>
              <a:t>analysis,</a:t>
            </a:r>
            <a:r>
              <a:rPr sz="1650" spc="-114" dirty="0">
                <a:latin typeface="Trebuchet MS"/>
                <a:cs typeface="Trebuchet MS"/>
              </a:rPr>
              <a:t> </a:t>
            </a:r>
            <a:r>
              <a:rPr sz="1650" spc="-30" dirty="0">
                <a:latin typeface="Trebuchet MS"/>
                <a:cs typeface="Trebuchet MS"/>
              </a:rPr>
              <a:t>use</a:t>
            </a:r>
            <a:r>
              <a:rPr sz="1650" spc="-114" dirty="0">
                <a:latin typeface="Trebuchet MS"/>
                <a:cs typeface="Trebuchet MS"/>
              </a:rPr>
              <a:t> </a:t>
            </a:r>
            <a:r>
              <a:rPr sz="1650" spc="-20" dirty="0">
                <a:latin typeface="Trebuchet MS"/>
                <a:cs typeface="Trebuchet MS"/>
              </a:rPr>
              <a:t>graphs.</a:t>
            </a:r>
            <a:endParaRPr sz="1650" dirty="0">
              <a:latin typeface="Trebuchet MS"/>
              <a:cs typeface="Trebuchet MS"/>
            </a:endParaRPr>
          </a:p>
        </p:txBody>
      </p:sp>
      <p:sp>
        <p:nvSpPr>
          <p:cNvPr id="16" name="object 16"/>
          <p:cNvSpPr txBox="1"/>
          <p:nvPr/>
        </p:nvSpPr>
        <p:spPr>
          <a:xfrm>
            <a:off x="2847646" y="15749458"/>
            <a:ext cx="128905" cy="227965"/>
          </a:xfrm>
          <a:prstGeom prst="rect">
            <a:avLst/>
          </a:prstGeom>
        </p:spPr>
        <p:txBody>
          <a:bodyPr vert="horz" wrap="square" lIns="0" tIns="15875" rIns="0" bIns="0" rtlCol="0">
            <a:spAutoFit/>
          </a:bodyPr>
          <a:lstStyle/>
          <a:p>
            <a:pPr marL="12700">
              <a:lnSpc>
                <a:spcPct val="100000"/>
              </a:lnSpc>
              <a:spcBef>
                <a:spcPts val="125"/>
              </a:spcBef>
            </a:pPr>
            <a:r>
              <a:rPr sz="1300" spc="-50" dirty="0">
                <a:solidFill>
                  <a:srgbClr val="FFFFFF"/>
                </a:solidFill>
                <a:latin typeface="Trebuchet MS"/>
                <a:cs typeface="Trebuchet MS"/>
              </a:rPr>
              <a:t>A</a:t>
            </a:r>
            <a:endParaRPr sz="1300">
              <a:latin typeface="Trebuchet MS"/>
              <a:cs typeface="Trebuchet MS"/>
            </a:endParaRPr>
          </a:p>
        </p:txBody>
      </p:sp>
      <p:pic>
        <p:nvPicPr>
          <p:cNvPr id="17" name="object 17"/>
          <p:cNvPicPr/>
          <p:nvPr/>
        </p:nvPicPr>
        <p:blipFill>
          <a:blip r:embed="rId3" cstate="print"/>
          <a:stretch>
            <a:fillRect/>
          </a:stretch>
        </p:blipFill>
        <p:spPr>
          <a:xfrm>
            <a:off x="1079905" y="9405710"/>
            <a:ext cx="107336" cy="111858"/>
          </a:xfrm>
          <a:prstGeom prst="rect">
            <a:avLst/>
          </a:prstGeom>
        </p:spPr>
      </p:pic>
      <p:pic>
        <p:nvPicPr>
          <p:cNvPr id="18" name="object 18"/>
          <p:cNvPicPr/>
          <p:nvPr/>
        </p:nvPicPr>
        <p:blipFill>
          <a:blip r:embed="rId3" cstate="print"/>
          <a:stretch>
            <a:fillRect/>
          </a:stretch>
        </p:blipFill>
        <p:spPr>
          <a:xfrm>
            <a:off x="1079905" y="9715727"/>
            <a:ext cx="107336" cy="111858"/>
          </a:xfrm>
          <a:prstGeom prst="rect">
            <a:avLst/>
          </a:prstGeom>
        </p:spPr>
      </p:pic>
      <p:pic>
        <p:nvPicPr>
          <p:cNvPr id="19" name="object 19"/>
          <p:cNvPicPr/>
          <p:nvPr/>
        </p:nvPicPr>
        <p:blipFill>
          <a:blip r:embed="rId3" cstate="print"/>
          <a:stretch>
            <a:fillRect/>
          </a:stretch>
        </p:blipFill>
        <p:spPr>
          <a:xfrm>
            <a:off x="1079905" y="10001827"/>
            <a:ext cx="107336" cy="111858"/>
          </a:xfrm>
          <a:prstGeom prst="rect">
            <a:avLst/>
          </a:prstGeom>
        </p:spPr>
      </p:pic>
      <p:sp>
        <p:nvSpPr>
          <p:cNvPr id="20" name="object 20"/>
          <p:cNvSpPr txBox="1"/>
          <p:nvPr/>
        </p:nvSpPr>
        <p:spPr>
          <a:xfrm>
            <a:off x="1062983" y="4099795"/>
            <a:ext cx="5567045" cy="7413248"/>
          </a:xfrm>
          <a:prstGeom prst="rect">
            <a:avLst/>
          </a:prstGeom>
        </p:spPr>
        <p:txBody>
          <a:bodyPr vert="horz" wrap="square" lIns="0" tIns="13335" rIns="0" bIns="0" rtlCol="0">
            <a:spAutoFit/>
          </a:bodyPr>
          <a:lstStyle/>
          <a:p>
            <a:pPr marL="12700">
              <a:lnSpc>
                <a:spcPct val="100000"/>
              </a:lnSpc>
              <a:spcBef>
                <a:spcPts val="105"/>
              </a:spcBef>
            </a:pPr>
            <a:r>
              <a:rPr sz="2650" spc="-10" dirty="0">
                <a:latin typeface="Trebuchet MS"/>
                <a:cs typeface="Trebuchet MS"/>
              </a:rPr>
              <a:t>INTRODUCTION</a:t>
            </a:r>
            <a:endParaRPr sz="2650" dirty="0">
              <a:latin typeface="Trebuchet MS"/>
              <a:cs typeface="Trebuchet MS"/>
            </a:endParaRPr>
          </a:p>
          <a:p>
            <a:pPr marL="12700">
              <a:lnSpc>
                <a:spcPts val="1720"/>
              </a:lnSpc>
              <a:spcBef>
                <a:spcPts val="1440"/>
              </a:spcBef>
            </a:pPr>
            <a:r>
              <a:rPr lang="en-US" sz="1650" dirty="0">
                <a:solidFill>
                  <a:schemeClr val="tx1"/>
                </a:solidFill>
                <a:latin typeface="Trebuchet MS"/>
                <a:cs typeface="Trebuchet MS"/>
              </a:rPr>
              <a:t>Insert text here Insert text here Insert text here Insert text here Insert text here Insert text here Insert text here Insert text here Insert text here Insert text here Insert text here Insert text here Insert text here Insert text here</a:t>
            </a:r>
            <a:endParaRPr sz="1650" dirty="0">
              <a:solidFill>
                <a:schemeClr val="tx1"/>
              </a:solidFill>
              <a:latin typeface="Trebuchet MS"/>
              <a:cs typeface="Trebuchet MS"/>
            </a:endParaRPr>
          </a:p>
          <a:p>
            <a:pPr>
              <a:lnSpc>
                <a:spcPct val="100000"/>
              </a:lnSpc>
              <a:spcBef>
                <a:spcPts val="1165"/>
              </a:spcBef>
            </a:pPr>
            <a:endParaRPr sz="1650" dirty="0">
              <a:latin typeface="Trebuchet MS"/>
              <a:cs typeface="Trebuchet MS"/>
            </a:endParaRPr>
          </a:p>
          <a:p>
            <a:pPr marL="12700">
              <a:lnSpc>
                <a:spcPct val="100000"/>
              </a:lnSpc>
            </a:pPr>
            <a:r>
              <a:rPr sz="2650" spc="-10" dirty="0">
                <a:latin typeface="Trebuchet MS"/>
                <a:cs typeface="Trebuchet MS"/>
              </a:rPr>
              <a:t>OBJECTIVE</a:t>
            </a:r>
            <a:endParaRPr sz="2650" dirty="0">
              <a:latin typeface="Trebuchet MS"/>
              <a:cs typeface="Trebuchet MS"/>
            </a:endParaRPr>
          </a:p>
          <a:p>
            <a:pPr marL="265430">
              <a:lnSpc>
                <a:spcPct val="100000"/>
              </a:lnSpc>
              <a:spcBef>
                <a:spcPts val="1030"/>
              </a:spcBef>
            </a:pPr>
            <a:r>
              <a:rPr lang="en-US" sz="1650" dirty="0">
                <a:solidFill>
                  <a:schemeClr val="tx1"/>
                </a:solidFill>
                <a:latin typeface="Trebuchet MS"/>
                <a:cs typeface="Trebuchet MS"/>
              </a:rPr>
              <a:t>Insert text here Insert text here Insert text here</a:t>
            </a:r>
            <a:endParaRPr sz="1650" dirty="0">
              <a:latin typeface="Trebuchet MS"/>
              <a:cs typeface="Trebuchet MS"/>
            </a:endParaRPr>
          </a:p>
          <a:p>
            <a:pPr marL="265430" marR="137795">
              <a:lnSpc>
                <a:spcPct val="116900"/>
              </a:lnSpc>
              <a:spcBef>
                <a:spcPts val="414"/>
              </a:spcBef>
            </a:pPr>
            <a:r>
              <a:rPr lang="en-US" sz="1650" dirty="0">
                <a:solidFill>
                  <a:schemeClr val="tx1"/>
                </a:solidFill>
                <a:latin typeface="Trebuchet MS"/>
                <a:cs typeface="Trebuchet MS"/>
              </a:rPr>
              <a:t>Insert text here Insert text here Insert text here Insert text here Insert text here Insert text here</a:t>
            </a:r>
            <a:endParaRPr sz="1650" dirty="0">
              <a:latin typeface="Trebuchet MS"/>
              <a:cs typeface="Trebuchet MS"/>
            </a:endParaRPr>
          </a:p>
          <a:p>
            <a:pPr marL="12700">
              <a:lnSpc>
                <a:spcPts val="1720"/>
              </a:lnSpc>
              <a:spcBef>
                <a:spcPts val="1025"/>
              </a:spcBef>
            </a:pPr>
            <a:r>
              <a:rPr lang="en-US" sz="1650" dirty="0">
                <a:solidFill>
                  <a:schemeClr val="tx1"/>
                </a:solidFill>
                <a:latin typeface="Trebuchet MS"/>
                <a:cs typeface="Trebuchet MS"/>
              </a:rPr>
              <a:t>Insert text here Insert text here Insert text here Insert text here Insert text here Insert text here Insert text here Insert text here Insert text here Insert text here Insert </a:t>
            </a:r>
            <a:endParaRPr sz="1650" dirty="0">
              <a:latin typeface="Trebuchet MS"/>
              <a:cs typeface="Trebuchet MS"/>
            </a:endParaRPr>
          </a:p>
          <a:p>
            <a:pPr>
              <a:lnSpc>
                <a:spcPct val="100000"/>
              </a:lnSpc>
            </a:pPr>
            <a:endParaRPr sz="1650" dirty="0">
              <a:latin typeface="Trebuchet MS"/>
              <a:cs typeface="Trebuchet MS"/>
            </a:endParaRPr>
          </a:p>
          <a:p>
            <a:pPr>
              <a:lnSpc>
                <a:spcPct val="100000"/>
              </a:lnSpc>
              <a:spcBef>
                <a:spcPts val="1160"/>
              </a:spcBef>
            </a:pPr>
            <a:endParaRPr sz="1650" dirty="0">
              <a:latin typeface="Trebuchet MS"/>
              <a:cs typeface="Trebuchet MS"/>
            </a:endParaRPr>
          </a:p>
          <a:p>
            <a:pPr marL="12700">
              <a:lnSpc>
                <a:spcPct val="100000"/>
              </a:lnSpc>
              <a:spcBef>
                <a:spcPts val="5"/>
              </a:spcBef>
            </a:pPr>
            <a:r>
              <a:rPr sz="2650" spc="-10" dirty="0">
                <a:latin typeface="Trebuchet MS"/>
                <a:cs typeface="Trebuchet MS"/>
              </a:rPr>
              <a:t>ANALYS</a:t>
            </a:r>
            <a:r>
              <a:rPr lang="en-US" sz="2650" spc="-10" dirty="0">
                <a:latin typeface="Trebuchet MS"/>
                <a:cs typeface="Trebuchet MS"/>
              </a:rPr>
              <a:t>IS</a:t>
            </a:r>
            <a:endParaRPr lang="en-US" sz="2650" dirty="0">
              <a:latin typeface="Trebuchet MS"/>
              <a:cs typeface="Trebuchet MS"/>
            </a:endParaRPr>
          </a:p>
          <a:p>
            <a:pPr marL="205104" marR="198120" indent="-5080" algn="just">
              <a:lnSpc>
                <a:spcPct val="118300"/>
              </a:lnSpc>
              <a:spcBef>
                <a:spcPts val="725"/>
              </a:spcBef>
            </a:pPr>
            <a:r>
              <a:rPr lang="en-US" sz="1650" dirty="0">
                <a:solidFill>
                  <a:schemeClr val="tx1"/>
                </a:solidFill>
                <a:latin typeface="Trebuchet MS"/>
                <a:cs typeface="Trebuchet MS"/>
              </a:rPr>
              <a:t>Insert text here Insert text here Insert text here Insert text here Insert text here Insert text here Insert text here Insert text here Insert text here Insert text here</a:t>
            </a:r>
            <a:endParaRPr lang="en-US" sz="1650" dirty="0">
              <a:latin typeface="Trebuchet MS"/>
              <a:cs typeface="Trebuchet MS"/>
            </a:endParaRPr>
          </a:p>
          <a:p>
            <a:pPr marL="12700">
              <a:lnSpc>
                <a:spcPts val="1720"/>
              </a:lnSpc>
              <a:spcBef>
                <a:spcPts val="1320"/>
              </a:spcBef>
            </a:pPr>
            <a:r>
              <a:rPr lang="en-US" sz="1650" dirty="0">
                <a:solidFill>
                  <a:schemeClr val="tx1"/>
                </a:solidFill>
                <a:latin typeface="Trebuchet MS"/>
                <a:cs typeface="Trebuchet MS"/>
              </a:rPr>
              <a:t>Insert text here Insert text here Insert text here Insert text here Insert text here Insert text here Insert text here Insert text here Insert text here Insert text here Insert text here Insert text here Insert text here Insert text here Insert text here</a:t>
            </a:r>
            <a:endParaRPr sz="1650" dirty="0">
              <a:latin typeface="Trebuchet MS"/>
              <a:cs typeface="Trebuchet MS"/>
            </a:endParaRPr>
          </a:p>
        </p:txBody>
      </p:sp>
      <p:grpSp>
        <p:nvGrpSpPr>
          <p:cNvPr id="21" name="object 21"/>
          <p:cNvGrpSpPr/>
          <p:nvPr/>
        </p:nvGrpSpPr>
        <p:grpSpPr>
          <a:xfrm>
            <a:off x="1458416" y="11564721"/>
            <a:ext cx="2255520" cy="1943100"/>
            <a:chOff x="1458416" y="11564721"/>
            <a:chExt cx="2255520" cy="1943100"/>
          </a:xfrm>
        </p:grpSpPr>
        <p:sp>
          <p:nvSpPr>
            <p:cNvPr id="22" name="object 22"/>
            <p:cNvSpPr/>
            <p:nvPr/>
          </p:nvSpPr>
          <p:spPr>
            <a:xfrm>
              <a:off x="1458404" y="11568543"/>
              <a:ext cx="2255520" cy="1939289"/>
            </a:xfrm>
            <a:custGeom>
              <a:avLst/>
              <a:gdLst/>
              <a:ahLst/>
              <a:cxnLst/>
              <a:rect l="l" t="t" r="r" b="b"/>
              <a:pathLst>
                <a:path w="2255520" h="1939290">
                  <a:moveTo>
                    <a:pt x="2255202" y="1922157"/>
                  </a:moveTo>
                  <a:lnTo>
                    <a:pt x="2250668" y="1917407"/>
                  </a:lnTo>
                  <a:lnTo>
                    <a:pt x="4546" y="1917407"/>
                  </a:lnTo>
                  <a:lnTo>
                    <a:pt x="0" y="1922157"/>
                  </a:lnTo>
                  <a:lnTo>
                    <a:pt x="0" y="1933917"/>
                  </a:lnTo>
                  <a:lnTo>
                    <a:pt x="4546" y="1938667"/>
                  </a:lnTo>
                  <a:lnTo>
                    <a:pt x="2245017" y="1938667"/>
                  </a:lnTo>
                  <a:lnTo>
                    <a:pt x="2250668" y="1938667"/>
                  </a:lnTo>
                  <a:lnTo>
                    <a:pt x="2255202" y="1933917"/>
                  </a:lnTo>
                  <a:lnTo>
                    <a:pt x="2255202" y="1922157"/>
                  </a:lnTo>
                  <a:close/>
                </a:path>
                <a:path w="2255520" h="1939290">
                  <a:moveTo>
                    <a:pt x="2255202" y="1602600"/>
                  </a:moveTo>
                  <a:lnTo>
                    <a:pt x="2250668" y="1597850"/>
                  </a:lnTo>
                  <a:lnTo>
                    <a:pt x="4546" y="1597850"/>
                  </a:lnTo>
                  <a:lnTo>
                    <a:pt x="0" y="1602600"/>
                  </a:lnTo>
                  <a:lnTo>
                    <a:pt x="0" y="1614347"/>
                  </a:lnTo>
                  <a:lnTo>
                    <a:pt x="4546" y="1619097"/>
                  </a:lnTo>
                  <a:lnTo>
                    <a:pt x="2245017" y="1619097"/>
                  </a:lnTo>
                  <a:lnTo>
                    <a:pt x="2250668" y="1619097"/>
                  </a:lnTo>
                  <a:lnTo>
                    <a:pt x="2255202" y="1614347"/>
                  </a:lnTo>
                  <a:lnTo>
                    <a:pt x="2255202" y="1602600"/>
                  </a:lnTo>
                  <a:close/>
                </a:path>
                <a:path w="2255520" h="1939290">
                  <a:moveTo>
                    <a:pt x="2255202" y="1283030"/>
                  </a:moveTo>
                  <a:lnTo>
                    <a:pt x="2250668" y="1278280"/>
                  </a:lnTo>
                  <a:lnTo>
                    <a:pt x="4546" y="1278280"/>
                  </a:lnTo>
                  <a:lnTo>
                    <a:pt x="0" y="1283030"/>
                  </a:lnTo>
                  <a:lnTo>
                    <a:pt x="0" y="1294777"/>
                  </a:lnTo>
                  <a:lnTo>
                    <a:pt x="4546" y="1299540"/>
                  </a:lnTo>
                  <a:lnTo>
                    <a:pt x="2245017" y="1299540"/>
                  </a:lnTo>
                  <a:lnTo>
                    <a:pt x="2250668" y="1299540"/>
                  </a:lnTo>
                  <a:lnTo>
                    <a:pt x="2255202" y="1294777"/>
                  </a:lnTo>
                  <a:lnTo>
                    <a:pt x="2255202" y="1283030"/>
                  </a:lnTo>
                  <a:close/>
                </a:path>
                <a:path w="2255520" h="1939290">
                  <a:moveTo>
                    <a:pt x="2255202" y="963460"/>
                  </a:moveTo>
                  <a:lnTo>
                    <a:pt x="2250668" y="958710"/>
                  </a:lnTo>
                  <a:lnTo>
                    <a:pt x="4546" y="958710"/>
                  </a:lnTo>
                  <a:lnTo>
                    <a:pt x="0" y="963460"/>
                  </a:lnTo>
                  <a:lnTo>
                    <a:pt x="0" y="975207"/>
                  </a:lnTo>
                  <a:lnTo>
                    <a:pt x="4546" y="979970"/>
                  </a:lnTo>
                  <a:lnTo>
                    <a:pt x="2245017" y="979970"/>
                  </a:lnTo>
                  <a:lnTo>
                    <a:pt x="2250668" y="979970"/>
                  </a:lnTo>
                  <a:lnTo>
                    <a:pt x="2255202" y="975207"/>
                  </a:lnTo>
                  <a:lnTo>
                    <a:pt x="2255202" y="963460"/>
                  </a:lnTo>
                  <a:close/>
                </a:path>
                <a:path w="2255520" h="1939290">
                  <a:moveTo>
                    <a:pt x="2255202" y="643890"/>
                  </a:moveTo>
                  <a:lnTo>
                    <a:pt x="2250668" y="639140"/>
                  </a:lnTo>
                  <a:lnTo>
                    <a:pt x="4546" y="639140"/>
                  </a:lnTo>
                  <a:lnTo>
                    <a:pt x="0" y="643890"/>
                  </a:lnTo>
                  <a:lnTo>
                    <a:pt x="0" y="655637"/>
                  </a:lnTo>
                  <a:lnTo>
                    <a:pt x="4546" y="660400"/>
                  </a:lnTo>
                  <a:lnTo>
                    <a:pt x="2245017" y="660400"/>
                  </a:lnTo>
                  <a:lnTo>
                    <a:pt x="2250668" y="660400"/>
                  </a:lnTo>
                  <a:lnTo>
                    <a:pt x="2255202" y="655637"/>
                  </a:lnTo>
                  <a:lnTo>
                    <a:pt x="2255202" y="643890"/>
                  </a:lnTo>
                  <a:close/>
                </a:path>
                <a:path w="2255520" h="1939290">
                  <a:moveTo>
                    <a:pt x="2255202" y="324319"/>
                  </a:moveTo>
                  <a:lnTo>
                    <a:pt x="2250668" y="319570"/>
                  </a:lnTo>
                  <a:lnTo>
                    <a:pt x="4546" y="319570"/>
                  </a:lnTo>
                  <a:lnTo>
                    <a:pt x="0" y="324319"/>
                  </a:lnTo>
                  <a:lnTo>
                    <a:pt x="0" y="336067"/>
                  </a:lnTo>
                  <a:lnTo>
                    <a:pt x="4546" y="340829"/>
                  </a:lnTo>
                  <a:lnTo>
                    <a:pt x="2245017" y="340829"/>
                  </a:lnTo>
                  <a:lnTo>
                    <a:pt x="2250668" y="340829"/>
                  </a:lnTo>
                  <a:lnTo>
                    <a:pt x="2255202" y="336067"/>
                  </a:lnTo>
                  <a:lnTo>
                    <a:pt x="2255202" y="324319"/>
                  </a:lnTo>
                  <a:close/>
                </a:path>
                <a:path w="2255520" h="1939290">
                  <a:moveTo>
                    <a:pt x="2255202" y="4737"/>
                  </a:moveTo>
                  <a:lnTo>
                    <a:pt x="2250668" y="0"/>
                  </a:lnTo>
                  <a:lnTo>
                    <a:pt x="4546" y="0"/>
                  </a:lnTo>
                  <a:lnTo>
                    <a:pt x="0" y="4737"/>
                  </a:lnTo>
                  <a:lnTo>
                    <a:pt x="0" y="16484"/>
                  </a:lnTo>
                  <a:lnTo>
                    <a:pt x="4546" y="21259"/>
                  </a:lnTo>
                  <a:lnTo>
                    <a:pt x="2245017" y="21259"/>
                  </a:lnTo>
                  <a:lnTo>
                    <a:pt x="2250668" y="21259"/>
                  </a:lnTo>
                  <a:lnTo>
                    <a:pt x="2255202" y="16484"/>
                  </a:lnTo>
                  <a:lnTo>
                    <a:pt x="2255202" y="4737"/>
                  </a:lnTo>
                  <a:close/>
                </a:path>
              </a:pathLst>
            </a:custGeom>
            <a:solidFill>
              <a:srgbClr val="000000"/>
            </a:solidFill>
          </p:spPr>
          <p:txBody>
            <a:bodyPr wrap="square" lIns="0" tIns="0" rIns="0" bIns="0" rtlCol="0"/>
            <a:lstStyle/>
            <a:p>
              <a:endParaRPr/>
            </a:p>
          </p:txBody>
        </p:sp>
        <p:sp>
          <p:nvSpPr>
            <p:cNvPr id="23" name="object 23"/>
            <p:cNvSpPr/>
            <p:nvPr/>
          </p:nvSpPr>
          <p:spPr>
            <a:xfrm>
              <a:off x="1538312" y="12310223"/>
              <a:ext cx="1946910" cy="1186815"/>
            </a:xfrm>
            <a:custGeom>
              <a:avLst/>
              <a:gdLst/>
              <a:ahLst/>
              <a:cxnLst/>
              <a:rect l="l" t="t" r="r" b="b"/>
              <a:pathLst>
                <a:path w="1946910" h="1186815">
                  <a:moveTo>
                    <a:pt x="568096" y="1186357"/>
                  </a:moveTo>
                  <a:lnTo>
                    <a:pt x="540893" y="1142619"/>
                  </a:lnTo>
                  <a:lnTo>
                    <a:pt x="520255" y="1071613"/>
                  </a:lnTo>
                  <a:lnTo>
                    <a:pt x="509320" y="1025982"/>
                  </a:lnTo>
                  <a:lnTo>
                    <a:pt x="498055" y="974686"/>
                  </a:lnTo>
                  <a:lnTo>
                    <a:pt x="486498" y="918527"/>
                  </a:lnTo>
                  <a:lnTo>
                    <a:pt x="474700" y="858316"/>
                  </a:lnTo>
                  <a:lnTo>
                    <a:pt x="462711" y="794867"/>
                  </a:lnTo>
                  <a:lnTo>
                    <a:pt x="450570" y="728992"/>
                  </a:lnTo>
                  <a:lnTo>
                    <a:pt x="401548" y="457377"/>
                  </a:lnTo>
                  <a:lnTo>
                    <a:pt x="389407" y="391490"/>
                  </a:lnTo>
                  <a:lnTo>
                    <a:pt x="377418" y="328041"/>
                  </a:lnTo>
                  <a:lnTo>
                    <a:pt x="365620" y="267830"/>
                  </a:lnTo>
                  <a:lnTo>
                    <a:pt x="354063" y="211670"/>
                  </a:lnTo>
                  <a:lnTo>
                    <a:pt x="342798" y="160375"/>
                  </a:lnTo>
                  <a:lnTo>
                    <a:pt x="331876" y="114744"/>
                  </a:lnTo>
                  <a:lnTo>
                    <a:pt x="321348" y="75603"/>
                  </a:lnTo>
                  <a:lnTo>
                    <a:pt x="301625" y="19977"/>
                  </a:lnTo>
                  <a:lnTo>
                    <a:pt x="284048" y="0"/>
                  </a:lnTo>
                  <a:lnTo>
                    <a:pt x="275551" y="5130"/>
                  </a:lnTo>
                  <a:lnTo>
                    <a:pt x="256844" y="43738"/>
                  </a:lnTo>
                  <a:lnTo>
                    <a:pt x="236207" y="114744"/>
                  </a:lnTo>
                  <a:lnTo>
                    <a:pt x="225285" y="160375"/>
                  </a:lnTo>
                  <a:lnTo>
                    <a:pt x="214020" y="211670"/>
                  </a:lnTo>
                  <a:lnTo>
                    <a:pt x="202463" y="267830"/>
                  </a:lnTo>
                  <a:lnTo>
                    <a:pt x="190665" y="328041"/>
                  </a:lnTo>
                  <a:lnTo>
                    <a:pt x="178676" y="391490"/>
                  </a:lnTo>
                  <a:lnTo>
                    <a:pt x="166535" y="457377"/>
                  </a:lnTo>
                  <a:lnTo>
                    <a:pt x="117500" y="728992"/>
                  </a:lnTo>
                  <a:lnTo>
                    <a:pt x="105359" y="794867"/>
                  </a:lnTo>
                  <a:lnTo>
                    <a:pt x="93370" y="858316"/>
                  </a:lnTo>
                  <a:lnTo>
                    <a:pt x="81572" y="918527"/>
                  </a:lnTo>
                  <a:lnTo>
                    <a:pt x="70015" y="974686"/>
                  </a:lnTo>
                  <a:lnTo>
                    <a:pt x="58750" y="1025982"/>
                  </a:lnTo>
                  <a:lnTo>
                    <a:pt x="47828" y="1071613"/>
                  </a:lnTo>
                  <a:lnTo>
                    <a:pt x="37299" y="1110767"/>
                  </a:lnTo>
                  <a:lnTo>
                    <a:pt x="17576" y="1166380"/>
                  </a:lnTo>
                  <a:lnTo>
                    <a:pt x="0" y="1186357"/>
                  </a:lnTo>
                  <a:lnTo>
                    <a:pt x="568096" y="1186357"/>
                  </a:lnTo>
                  <a:close/>
                </a:path>
                <a:path w="1946910" h="1186815">
                  <a:moveTo>
                    <a:pt x="1946897" y="1186357"/>
                  </a:moveTo>
                  <a:lnTo>
                    <a:pt x="1919833" y="1132573"/>
                  </a:lnTo>
                  <a:lnTo>
                    <a:pt x="1909584" y="1094282"/>
                  </a:lnTo>
                  <a:lnTo>
                    <a:pt x="1898865" y="1048029"/>
                  </a:lnTo>
                  <a:lnTo>
                    <a:pt x="1887753" y="995133"/>
                  </a:lnTo>
                  <a:lnTo>
                    <a:pt x="1876323" y="936929"/>
                  </a:lnTo>
                  <a:lnTo>
                    <a:pt x="1864652" y="874737"/>
                  </a:lnTo>
                  <a:lnTo>
                    <a:pt x="1817166" y="612686"/>
                  </a:lnTo>
                  <a:lnTo>
                    <a:pt x="1805495" y="550494"/>
                  </a:lnTo>
                  <a:lnTo>
                    <a:pt x="1794065" y="492277"/>
                  </a:lnTo>
                  <a:lnTo>
                    <a:pt x="1782953" y="439381"/>
                  </a:lnTo>
                  <a:lnTo>
                    <a:pt x="1772234" y="393128"/>
                  </a:lnTo>
                  <a:lnTo>
                    <a:pt x="1761985" y="354838"/>
                  </a:lnTo>
                  <a:lnTo>
                    <a:pt x="1743252" y="307479"/>
                  </a:lnTo>
                  <a:lnTo>
                    <a:pt x="1734921" y="301053"/>
                  </a:lnTo>
                  <a:lnTo>
                    <a:pt x="1726590" y="307479"/>
                  </a:lnTo>
                  <a:lnTo>
                    <a:pt x="1707857" y="354838"/>
                  </a:lnTo>
                  <a:lnTo>
                    <a:pt x="1697621" y="393128"/>
                  </a:lnTo>
                  <a:lnTo>
                    <a:pt x="1686902" y="439381"/>
                  </a:lnTo>
                  <a:lnTo>
                    <a:pt x="1675790" y="492277"/>
                  </a:lnTo>
                  <a:lnTo>
                    <a:pt x="1664360" y="550494"/>
                  </a:lnTo>
                  <a:lnTo>
                    <a:pt x="1652689" y="612686"/>
                  </a:lnTo>
                  <a:lnTo>
                    <a:pt x="1605216" y="874737"/>
                  </a:lnTo>
                  <a:lnTo>
                    <a:pt x="1593545" y="936929"/>
                  </a:lnTo>
                  <a:lnTo>
                    <a:pt x="1582115" y="995133"/>
                  </a:lnTo>
                  <a:lnTo>
                    <a:pt x="1571002" y="1048029"/>
                  </a:lnTo>
                  <a:lnTo>
                    <a:pt x="1560283" y="1094282"/>
                  </a:lnTo>
                  <a:lnTo>
                    <a:pt x="1550047" y="1132573"/>
                  </a:lnTo>
                  <a:lnTo>
                    <a:pt x="1531315" y="1179944"/>
                  </a:lnTo>
                  <a:lnTo>
                    <a:pt x="1522984" y="1186357"/>
                  </a:lnTo>
                  <a:lnTo>
                    <a:pt x="1946897" y="1186357"/>
                  </a:lnTo>
                  <a:close/>
                </a:path>
              </a:pathLst>
            </a:custGeom>
            <a:solidFill>
              <a:srgbClr val="8C8C8B"/>
            </a:solidFill>
          </p:spPr>
          <p:txBody>
            <a:bodyPr wrap="square" lIns="0" tIns="0" rIns="0" bIns="0" rtlCol="0"/>
            <a:lstStyle/>
            <a:p>
              <a:endParaRPr/>
            </a:p>
          </p:txBody>
        </p:sp>
        <p:sp>
          <p:nvSpPr>
            <p:cNvPr id="24" name="object 24"/>
            <p:cNvSpPr/>
            <p:nvPr/>
          </p:nvSpPr>
          <p:spPr>
            <a:xfrm>
              <a:off x="1822361" y="11564721"/>
              <a:ext cx="1361440" cy="1932305"/>
            </a:xfrm>
            <a:custGeom>
              <a:avLst/>
              <a:gdLst/>
              <a:ahLst/>
              <a:cxnLst/>
              <a:rect l="l" t="t" r="r" b="b"/>
              <a:pathLst>
                <a:path w="1361439" h="1932305">
                  <a:moveTo>
                    <a:pt x="1361236" y="1931860"/>
                  </a:moveTo>
                  <a:lnTo>
                    <a:pt x="1334147" y="1886889"/>
                  </a:lnTo>
                  <a:lnTo>
                    <a:pt x="1313535" y="1814169"/>
                  </a:lnTo>
                  <a:lnTo>
                    <a:pt x="1302626" y="1767598"/>
                  </a:lnTo>
                  <a:lnTo>
                    <a:pt x="1291374" y="1715376"/>
                  </a:lnTo>
                  <a:lnTo>
                    <a:pt x="1279829" y="1658378"/>
                  </a:lnTo>
                  <a:lnTo>
                    <a:pt x="1268056" y="1597456"/>
                  </a:lnTo>
                  <a:lnTo>
                    <a:pt x="1256093" y="1533512"/>
                  </a:lnTo>
                  <a:lnTo>
                    <a:pt x="1231849" y="1399946"/>
                  </a:lnTo>
                  <a:lnTo>
                    <a:pt x="1207490" y="1264653"/>
                  </a:lnTo>
                  <a:lnTo>
                    <a:pt x="1195400" y="1198524"/>
                  </a:lnTo>
                  <a:lnTo>
                    <a:pt x="1183449" y="1134567"/>
                  </a:lnTo>
                  <a:lnTo>
                    <a:pt x="1171676" y="1073658"/>
                  </a:lnTo>
                  <a:lnTo>
                    <a:pt x="1160132" y="1016660"/>
                  </a:lnTo>
                  <a:lnTo>
                    <a:pt x="1148880" y="964438"/>
                  </a:lnTo>
                  <a:lnTo>
                    <a:pt x="1137958" y="917867"/>
                  </a:lnTo>
                  <a:lnTo>
                    <a:pt x="1127429" y="877811"/>
                  </a:lnTo>
                  <a:lnTo>
                    <a:pt x="1107757" y="820737"/>
                  </a:lnTo>
                  <a:lnTo>
                    <a:pt x="1090282" y="800163"/>
                  </a:lnTo>
                  <a:lnTo>
                    <a:pt x="1081836" y="805446"/>
                  </a:lnTo>
                  <a:lnTo>
                    <a:pt x="1063205" y="845146"/>
                  </a:lnTo>
                  <a:lnTo>
                    <a:pt x="1042593" y="917867"/>
                  </a:lnTo>
                  <a:lnTo>
                    <a:pt x="1031671" y="964438"/>
                  </a:lnTo>
                  <a:lnTo>
                    <a:pt x="1020419" y="1016660"/>
                  </a:lnTo>
                  <a:lnTo>
                    <a:pt x="1008875" y="1073658"/>
                  </a:lnTo>
                  <a:lnTo>
                    <a:pt x="997102" y="1134567"/>
                  </a:lnTo>
                  <a:lnTo>
                    <a:pt x="985151" y="1198524"/>
                  </a:lnTo>
                  <a:lnTo>
                    <a:pt x="960894" y="1332077"/>
                  </a:lnTo>
                  <a:lnTo>
                    <a:pt x="936536" y="1467383"/>
                  </a:lnTo>
                  <a:lnTo>
                    <a:pt x="924445" y="1533512"/>
                  </a:lnTo>
                  <a:lnTo>
                    <a:pt x="912495" y="1597456"/>
                  </a:lnTo>
                  <a:lnTo>
                    <a:pt x="900722" y="1658378"/>
                  </a:lnTo>
                  <a:lnTo>
                    <a:pt x="889177" y="1715376"/>
                  </a:lnTo>
                  <a:lnTo>
                    <a:pt x="877925" y="1767598"/>
                  </a:lnTo>
                  <a:lnTo>
                    <a:pt x="867003" y="1814169"/>
                  </a:lnTo>
                  <a:lnTo>
                    <a:pt x="866546" y="1815909"/>
                  </a:lnTo>
                  <a:lnTo>
                    <a:pt x="860399" y="1794941"/>
                  </a:lnTo>
                  <a:lnTo>
                    <a:pt x="850011" y="1756143"/>
                  </a:lnTo>
                  <a:lnTo>
                    <a:pt x="839381" y="1713395"/>
                  </a:lnTo>
                  <a:lnTo>
                    <a:pt x="828535" y="1667014"/>
                  </a:lnTo>
                  <a:lnTo>
                    <a:pt x="817499" y="1617281"/>
                  </a:lnTo>
                  <a:lnTo>
                    <a:pt x="806272" y="1564474"/>
                  </a:lnTo>
                  <a:lnTo>
                    <a:pt x="794867" y="1508912"/>
                  </a:lnTo>
                  <a:lnTo>
                    <a:pt x="783323" y="1450860"/>
                  </a:lnTo>
                  <a:lnTo>
                    <a:pt x="771652" y="1390624"/>
                  </a:lnTo>
                  <a:lnTo>
                    <a:pt x="759866" y="1328496"/>
                  </a:lnTo>
                  <a:lnTo>
                    <a:pt x="736028" y="1199718"/>
                  </a:lnTo>
                  <a:lnTo>
                    <a:pt x="663587" y="798220"/>
                  </a:lnTo>
                  <a:lnTo>
                    <a:pt x="639597" y="667105"/>
                  </a:lnTo>
                  <a:lnTo>
                    <a:pt x="627722" y="603377"/>
                  </a:lnTo>
                  <a:lnTo>
                    <a:pt x="615937" y="541248"/>
                  </a:lnTo>
                  <a:lnTo>
                    <a:pt x="604253" y="481012"/>
                  </a:lnTo>
                  <a:lnTo>
                    <a:pt x="592721" y="422960"/>
                  </a:lnTo>
                  <a:lnTo>
                    <a:pt x="581329" y="367385"/>
                  </a:lnTo>
                  <a:lnTo>
                    <a:pt x="570090" y="314591"/>
                  </a:lnTo>
                  <a:lnTo>
                    <a:pt x="559054" y="264858"/>
                  </a:lnTo>
                  <a:lnTo>
                    <a:pt x="548208" y="218465"/>
                  </a:lnTo>
                  <a:lnTo>
                    <a:pt x="537578" y="175729"/>
                  </a:lnTo>
                  <a:lnTo>
                    <a:pt x="527189" y="136918"/>
                  </a:lnTo>
                  <a:lnTo>
                    <a:pt x="507187" y="72288"/>
                  </a:lnTo>
                  <a:lnTo>
                    <a:pt x="488340" y="26898"/>
                  </a:lnTo>
                  <a:lnTo>
                    <a:pt x="462521" y="0"/>
                  </a:lnTo>
                  <a:lnTo>
                    <a:pt x="454266" y="3086"/>
                  </a:lnTo>
                  <a:lnTo>
                    <a:pt x="427443" y="47040"/>
                  </a:lnTo>
                  <a:lnTo>
                    <a:pt x="408000" y="102349"/>
                  </a:lnTo>
                  <a:lnTo>
                    <a:pt x="387477" y="175729"/>
                  </a:lnTo>
                  <a:lnTo>
                    <a:pt x="376859" y="218465"/>
                  </a:lnTo>
                  <a:lnTo>
                    <a:pt x="366014" y="264858"/>
                  </a:lnTo>
                  <a:lnTo>
                    <a:pt x="354965" y="314591"/>
                  </a:lnTo>
                  <a:lnTo>
                    <a:pt x="343738" y="367385"/>
                  </a:lnTo>
                  <a:lnTo>
                    <a:pt x="332346" y="422960"/>
                  </a:lnTo>
                  <a:lnTo>
                    <a:pt x="320802" y="481012"/>
                  </a:lnTo>
                  <a:lnTo>
                    <a:pt x="309130" y="541248"/>
                  </a:lnTo>
                  <a:lnTo>
                    <a:pt x="297345" y="603377"/>
                  </a:lnTo>
                  <a:lnTo>
                    <a:pt x="273507" y="732155"/>
                  </a:lnTo>
                  <a:lnTo>
                    <a:pt x="201066" y="1133652"/>
                  </a:lnTo>
                  <a:lnTo>
                    <a:pt x="177088" y="1264767"/>
                  </a:lnTo>
                  <a:lnTo>
                    <a:pt x="165201" y="1328496"/>
                  </a:lnTo>
                  <a:lnTo>
                    <a:pt x="153416" y="1390624"/>
                  </a:lnTo>
                  <a:lnTo>
                    <a:pt x="141744" y="1450860"/>
                  </a:lnTo>
                  <a:lnTo>
                    <a:pt x="130200" y="1508912"/>
                  </a:lnTo>
                  <a:lnTo>
                    <a:pt x="118808" y="1564474"/>
                  </a:lnTo>
                  <a:lnTo>
                    <a:pt x="107581" y="1617281"/>
                  </a:lnTo>
                  <a:lnTo>
                    <a:pt x="96532" y="1667014"/>
                  </a:lnTo>
                  <a:lnTo>
                    <a:pt x="85686" y="1713395"/>
                  </a:lnTo>
                  <a:lnTo>
                    <a:pt x="75069" y="1756143"/>
                  </a:lnTo>
                  <a:lnTo>
                    <a:pt x="64681" y="1794941"/>
                  </a:lnTo>
                  <a:lnTo>
                    <a:pt x="44665" y="1859572"/>
                  </a:lnTo>
                  <a:lnTo>
                    <a:pt x="25819" y="1904961"/>
                  </a:lnTo>
                  <a:lnTo>
                    <a:pt x="0" y="1931860"/>
                  </a:lnTo>
                  <a:lnTo>
                    <a:pt x="819315" y="1931860"/>
                  </a:lnTo>
                  <a:lnTo>
                    <a:pt x="925080" y="1931860"/>
                  </a:lnTo>
                  <a:lnTo>
                    <a:pt x="1361236" y="1931860"/>
                  </a:lnTo>
                  <a:close/>
                </a:path>
              </a:pathLst>
            </a:custGeom>
            <a:solidFill>
              <a:srgbClr val="0BB0C4"/>
            </a:solidFill>
          </p:spPr>
          <p:txBody>
            <a:bodyPr wrap="square" lIns="0" tIns="0" rIns="0" bIns="0" rtlCol="0"/>
            <a:lstStyle/>
            <a:p>
              <a:endParaRPr/>
            </a:p>
          </p:txBody>
        </p:sp>
        <p:sp>
          <p:nvSpPr>
            <p:cNvPr id="25" name="object 25"/>
            <p:cNvSpPr/>
            <p:nvPr/>
          </p:nvSpPr>
          <p:spPr>
            <a:xfrm>
              <a:off x="2315705" y="12596837"/>
              <a:ext cx="1293495" cy="899794"/>
            </a:xfrm>
            <a:custGeom>
              <a:avLst/>
              <a:gdLst/>
              <a:ahLst/>
              <a:cxnLst/>
              <a:rect l="l" t="t" r="r" b="b"/>
              <a:pathLst>
                <a:path w="1293495" h="899794">
                  <a:moveTo>
                    <a:pt x="430834" y="899744"/>
                  </a:moveTo>
                  <a:lnTo>
                    <a:pt x="403326" y="845083"/>
                  </a:lnTo>
                  <a:lnTo>
                    <a:pt x="392912" y="806170"/>
                  </a:lnTo>
                  <a:lnTo>
                    <a:pt x="382016" y="759155"/>
                  </a:lnTo>
                  <a:lnTo>
                    <a:pt x="370725" y="705396"/>
                  </a:lnTo>
                  <a:lnTo>
                    <a:pt x="359105" y="646239"/>
                  </a:lnTo>
                  <a:lnTo>
                    <a:pt x="347243" y="583031"/>
                  </a:lnTo>
                  <a:lnTo>
                    <a:pt x="298983" y="316712"/>
                  </a:lnTo>
                  <a:lnTo>
                    <a:pt x="287121" y="253504"/>
                  </a:lnTo>
                  <a:lnTo>
                    <a:pt x="275501" y="194335"/>
                  </a:lnTo>
                  <a:lnTo>
                    <a:pt x="264210" y="140576"/>
                  </a:lnTo>
                  <a:lnTo>
                    <a:pt x="253314" y="93573"/>
                  </a:lnTo>
                  <a:lnTo>
                    <a:pt x="242912" y="54660"/>
                  </a:lnTo>
                  <a:lnTo>
                    <a:pt x="223862" y="6515"/>
                  </a:lnTo>
                  <a:lnTo>
                    <a:pt x="215392" y="0"/>
                  </a:lnTo>
                  <a:lnTo>
                    <a:pt x="206933" y="6515"/>
                  </a:lnTo>
                  <a:lnTo>
                    <a:pt x="187896" y="54660"/>
                  </a:lnTo>
                  <a:lnTo>
                    <a:pt x="177482" y="93573"/>
                  </a:lnTo>
                  <a:lnTo>
                    <a:pt x="166598" y="140576"/>
                  </a:lnTo>
                  <a:lnTo>
                    <a:pt x="155295" y="194335"/>
                  </a:lnTo>
                  <a:lnTo>
                    <a:pt x="143687" y="253504"/>
                  </a:lnTo>
                  <a:lnTo>
                    <a:pt x="131826" y="316712"/>
                  </a:lnTo>
                  <a:lnTo>
                    <a:pt x="83566" y="583031"/>
                  </a:lnTo>
                  <a:lnTo>
                    <a:pt x="71704" y="646239"/>
                  </a:lnTo>
                  <a:lnTo>
                    <a:pt x="60083" y="705396"/>
                  </a:lnTo>
                  <a:lnTo>
                    <a:pt x="48793" y="759155"/>
                  </a:lnTo>
                  <a:lnTo>
                    <a:pt x="37896" y="806170"/>
                  </a:lnTo>
                  <a:lnTo>
                    <a:pt x="27495" y="845083"/>
                  </a:lnTo>
                  <a:lnTo>
                    <a:pt x="8458" y="893216"/>
                  </a:lnTo>
                  <a:lnTo>
                    <a:pt x="0" y="899744"/>
                  </a:lnTo>
                  <a:lnTo>
                    <a:pt x="430834" y="899744"/>
                  </a:lnTo>
                  <a:close/>
                </a:path>
                <a:path w="1293495" h="899794">
                  <a:moveTo>
                    <a:pt x="1292987" y="899744"/>
                  </a:moveTo>
                  <a:lnTo>
                    <a:pt x="1268691" y="856208"/>
                  </a:lnTo>
                  <a:lnTo>
                    <a:pt x="1254544" y="808532"/>
                  </a:lnTo>
                  <a:lnTo>
                    <a:pt x="1239545" y="749592"/>
                  </a:lnTo>
                  <a:lnTo>
                    <a:pt x="1224026" y="683895"/>
                  </a:lnTo>
                  <a:lnTo>
                    <a:pt x="1208328" y="615950"/>
                  </a:lnTo>
                  <a:lnTo>
                    <a:pt x="1192809" y="550265"/>
                  </a:lnTo>
                  <a:lnTo>
                    <a:pt x="1177810" y="491324"/>
                  </a:lnTo>
                  <a:lnTo>
                    <a:pt x="1163675" y="443649"/>
                  </a:lnTo>
                  <a:lnTo>
                    <a:pt x="1150747" y="411746"/>
                  </a:lnTo>
                  <a:lnTo>
                    <a:pt x="1139380" y="400100"/>
                  </a:lnTo>
                  <a:lnTo>
                    <a:pt x="1128014" y="411746"/>
                  </a:lnTo>
                  <a:lnTo>
                    <a:pt x="1100950" y="491324"/>
                  </a:lnTo>
                  <a:lnTo>
                    <a:pt x="1085951" y="550265"/>
                  </a:lnTo>
                  <a:lnTo>
                    <a:pt x="1070432" y="615950"/>
                  </a:lnTo>
                  <a:lnTo>
                    <a:pt x="1054747" y="683895"/>
                  </a:lnTo>
                  <a:lnTo>
                    <a:pt x="1039215" y="749592"/>
                  </a:lnTo>
                  <a:lnTo>
                    <a:pt x="1024216" y="808532"/>
                  </a:lnTo>
                  <a:lnTo>
                    <a:pt x="1010081" y="856208"/>
                  </a:lnTo>
                  <a:lnTo>
                    <a:pt x="997153" y="888111"/>
                  </a:lnTo>
                  <a:lnTo>
                    <a:pt x="985786" y="899744"/>
                  </a:lnTo>
                  <a:lnTo>
                    <a:pt x="1292987" y="899744"/>
                  </a:lnTo>
                  <a:close/>
                </a:path>
              </a:pathLst>
            </a:custGeom>
            <a:solidFill>
              <a:srgbClr val="CA483F"/>
            </a:solidFill>
          </p:spPr>
          <p:txBody>
            <a:bodyPr wrap="square" lIns="0" tIns="0" rIns="0" bIns="0" rtlCol="0"/>
            <a:lstStyle/>
            <a:p>
              <a:endParaRPr/>
            </a:p>
          </p:txBody>
        </p:sp>
      </p:grpSp>
      <p:sp>
        <p:nvSpPr>
          <p:cNvPr id="26" name="object 26"/>
          <p:cNvSpPr txBox="1"/>
          <p:nvPr/>
        </p:nvSpPr>
        <p:spPr>
          <a:xfrm>
            <a:off x="1062814" y="11488206"/>
            <a:ext cx="112395" cy="2028189"/>
          </a:xfrm>
          <a:prstGeom prst="rect">
            <a:avLst/>
          </a:prstGeom>
        </p:spPr>
        <p:txBody>
          <a:bodyPr vert="horz" wrap="square" lIns="0" tIns="14605" rIns="0" bIns="0" rtlCol="0">
            <a:spAutoFit/>
          </a:bodyPr>
          <a:lstStyle/>
          <a:p>
            <a:pPr marL="12700">
              <a:lnSpc>
                <a:spcPct val="100000"/>
              </a:lnSpc>
              <a:spcBef>
                <a:spcPts val="115"/>
              </a:spcBef>
            </a:pPr>
            <a:r>
              <a:rPr sz="650" spc="-25" dirty="0">
                <a:latin typeface="Trebuchet MS"/>
                <a:cs typeface="Trebuchet MS"/>
              </a:rPr>
              <a:t>70</a:t>
            </a:r>
            <a:endParaRPr sz="650">
              <a:latin typeface="Trebuchet MS"/>
              <a:cs typeface="Trebuchet MS"/>
            </a:endParaRPr>
          </a:p>
          <a:p>
            <a:pPr>
              <a:lnSpc>
                <a:spcPct val="100000"/>
              </a:lnSpc>
            </a:pPr>
            <a:endParaRPr sz="650">
              <a:latin typeface="Trebuchet MS"/>
              <a:cs typeface="Trebuchet MS"/>
            </a:endParaRPr>
          </a:p>
          <a:p>
            <a:pPr>
              <a:lnSpc>
                <a:spcPct val="100000"/>
              </a:lnSpc>
              <a:spcBef>
                <a:spcPts val="200"/>
              </a:spcBef>
            </a:pPr>
            <a:endParaRPr sz="650">
              <a:latin typeface="Trebuchet MS"/>
              <a:cs typeface="Trebuchet MS"/>
            </a:endParaRPr>
          </a:p>
          <a:p>
            <a:pPr marL="12700">
              <a:lnSpc>
                <a:spcPct val="100000"/>
              </a:lnSpc>
              <a:spcBef>
                <a:spcPts val="5"/>
              </a:spcBef>
            </a:pPr>
            <a:r>
              <a:rPr sz="650" spc="-25" dirty="0">
                <a:latin typeface="Trebuchet MS"/>
                <a:cs typeface="Trebuchet MS"/>
              </a:rPr>
              <a:t>60</a:t>
            </a:r>
            <a:endParaRPr sz="650">
              <a:latin typeface="Trebuchet MS"/>
              <a:cs typeface="Trebuchet MS"/>
            </a:endParaRPr>
          </a:p>
          <a:p>
            <a:pPr>
              <a:lnSpc>
                <a:spcPct val="100000"/>
              </a:lnSpc>
            </a:pPr>
            <a:endParaRPr sz="650">
              <a:latin typeface="Trebuchet MS"/>
              <a:cs typeface="Trebuchet MS"/>
            </a:endParaRPr>
          </a:p>
          <a:p>
            <a:pPr>
              <a:lnSpc>
                <a:spcPct val="100000"/>
              </a:lnSpc>
              <a:spcBef>
                <a:spcPts val="204"/>
              </a:spcBef>
            </a:pPr>
            <a:endParaRPr sz="650">
              <a:latin typeface="Trebuchet MS"/>
              <a:cs typeface="Trebuchet MS"/>
            </a:endParaRPr>
          </a:p>
          <a:p>
            <a:pPr marL="12700">
              <a:lnSpc>
                <a:spcPct val="100000"/>
              </a:lnSpc>
            </a:pPr>
            <a:r>
              <a:rPr sz="650" spc="-25" dirty="0">
                <a:latin typeface="Trebuchet MS"/>
                <a:cs typeface="Trebuchet MS"/>
              </a:rPr>
              <a:t>50</a:t>
            </a:r>
            <a:endParaRPr sz="650">
              <a:latin typeface="Trebuchet MS"/>
              <a:cs typeface="Trebuchet MS"/>
            </a:endParaRPr>
          </a:p>
          <a:p>
            <a:pPr>
              <a:lnSpc>
                <a:spcPct val="100000"/>
              </a:lnSpc>
            </a:pPr>
            <a:endParaRPr sz="650">
              <a:latin typeface="Trebuchet MS"/>
              <a:cs typeface="Trebuchet MS"/>
            </a:endParaRPr>
          </a:p>
          <a:p>
            <a:pPr>
              <a:lnSpc>
                <a:spcPct val="100000"/>
              </a:lnSpc>
              <a:spcBef>
                <a:spcPts val="204"/>
              </a:spcBef>
            </a:pPr>
            <a:endParaRPr sz="650">
              <a:latin typeface="Trebuchet MS"/>
              <a:cs typeface="Trebuchet MS"/>
            </a:endParaRPr>
          </a:p>
          <a:p>
            <a:pPr marL="12700">
              <a:lnSpc>
                <a:spcPct val="100000"/>
              </a:lnSpc>
            </a:pPr>
            <a:r>
              <a:rPr sz="650" spc="-25" dirty="0">
                <a:latin typeface="Trebuchet MS"/>
                <a:cs typeface="Trebuchet MS"/>
              </a:rPr>
              <a:t>40</a:t>
            </a:r>
            <a:endParaRPr sz="650">
              <a:latin typeface="Trebuchet MS"/>
              <a:cs typeface="Trebuchet MS"/>
            </a:endParaRPr>
          </a:p>
          <a:p>
            <a:pPr>
              <a:lnSpc>
                <a:spcPct val="100000"/>
              </a:lnSpc>
            </a:pPr>
            <a:endParaRPr sz="650">
              <a:latin typeface="Trebuchet MS"/>
              <a:cs typeface="Trebuchet MS"/>
            </a:endParaRPr>
          </a:p>
          <a:p>
            <a:pPr>
              <a:lnSpc>
                <a:spcPct val="100000"/>
              </a:lnSpc>
              <a:spcBef>
                <a:spcPts val="204"/>
              </a:spcBef>
            </a:pPr>
            <a:endParaRPr sz="650">
              <a:latin typeface="Trebuchet MS"/>
              <a:cs typeface="Trebuchet MS"/>
            </a:endParaRPr>
          </a:p>
          <a:p>
            <a:pPr marL="12700">
              <a:lnSpc>
                <a:spcPct val="100000"/>
              </a:lnSpc>
            </a:pPr>
            <a:r>
              <a:rPr sz="650" spc="-25" dirty="0">
                <a:latin typeface="Trebuchet MS"/>
                <a:cs typeface="Trebuchet MS"/>
              </a:rPr>
              <a:t>30</a:t>
            </a:r>
            <a:endParaRPr sz="650">
              <a:latin typeface="Trebuchet MS"/>
              <a:cs typeface="Trebuchet MS"/>
            </a:endParaRPr>
          </a:p>
          <a:p>
            <a:pPr>
              <a:lnSpc>
                <a:spcPct val="100000"/>
              </a:lnSpc>
            </a:pPr>
            <a:endParaRPr sz="650">
              <a:latin typeface="Trebuchet MS"/>
              <a:cs typeface="Trebuchet MS"/>
            </a:endParaRPr>
          </a:p>
          <a:p>
            <a:pPr>
              <a:lnSpc>
                <a:spcPct val="100000"/>
              </a:lnSpc>
              <a:spcBef>
                <a:spcPts val="204"/>
              </a:spcBef>
            </a:pPr>
            <a:endParaRPr sz="650">
              <a:latin typeface="Trebuchet MS"/>
              <a:cs typeface="Trebuchet MS"/>
            </a:endParaRPr>
          </a:p>
          <a:p>
            <a:pPr marL="12700">
              <a:lnSpc>
                <a:spcPct val="100000"/>
              </a:lnSpc>
            </a:pPr>
            <a:r>
              <a:rPr sz="650" spc="-25" dirty="0">
                <a:latin typeface="Trebuchet MS"/>
                <a:cs typeface="Trebuchet MS"/>
              </a:rPr>
              <a:t>20</a:t>
            </a:r>
            <a:endParaRPr sz="650">
              <a:latin typeface="Trebuchet MS"/>
              <a:cs typeface="Trebuchet MS"/>
            </a:endParaRPr>
          </a:p>
          <a:p>
            <a:pPr>
              <a:lnSpc>
                <a:spcPct val="100000"/>
              </a:lnSpc>
            </a:pPr>
            <a:endParaRPr sz="650">
              <a:latin typeface="Trebuchet MS"/>
              <a:cs typeface="Trebuchet MS"/>
            </a:endParaRPr>
          </a:p>
          <a:p>
            <a:pPr>
              <a:lnSpc>
                <a:spcPct val="100000"/>
              </a:lnSpc>
              <a:spcBef>
                <a:spcPts val="204"/>
              </a:spcBef>
            </a:pPr>
            <a:endParaRPr sz="650">
              <a:latin typeface="Trebuchet MS"/>
              <a:cs typeface="Trebuchet MS"/>
            </a:endParaRPr>
          </a:p>
          <a:p>
            <a:pPr marL="12700">
              <a:lnSpc>
                <a:spcPct val="100000"/>
              </a:lnSpc>
            </a:pPr>
            <a:r>
              <a:rPr sz="650" spc="-25" dirty="0">
                <a:latin typeface="Trebuchet MS"/>
                <a:cs typeface="Trebuchet MS"/>
              </a:rPr>
              <a:t>10</a:t>
            </a:r>
            <a:endParaRPr sz="650">
              <a:latin typeface="Trebuchet MS"/>
              <a:cs typeface="Trebuchet MS"/>
            </a:endParaRPr>
          </a:p>
        </p:txBody>
      </p:sp>
      <p:sp>
        <p:nvSpPr>
          <p:cNvPr id="27" name="object 27"/>
          <p:cNvSpPr txBox="1"/>
          <p:nvPr/>
        </p:nvSpPr>
        <p:spPr>
          <a:xfrm>
            <a:off x="1636699" y="13557583"/>
            <a:ext cx="77470" cy="127000"/>
          </a:xfrm>
          <a:prstGeom prst="rect">
            <a:avLst/>
          </a:prstGeom>
        </p:spPr>
        <p:txBody>
          <a:bodyPr vert="horz" wrap="square" lIns="0" tIns="14605" rIns="0" bIns="0" rtlCol="0">
            <a:spAutoFit/>
          </a:bodyPr>
          <a:lstStyle/>
          <a:p>
            <a:pPr marL="12700">
              <a:lnSpc>
                <a:spcPct val="100000"/>
              </a:lnSpc>
              <a:spcBef>
                <a:spcPts val="115"/>
              </a:spcBef>
            </a:pPr>
            <a:r>
              <a:rPr sz="650" spc="-50" dirty="0">
                <a:solidFill>
                  <a:srgbClr val="8C8C8B"/>
                </a:solidFill>
                <a:latin typeface="Trebuchet MS"/>
                <a:cs typeface="Trebuchet MS"/>
              </a:rPr>
              <a:t>A</a:t>
            </a:r>
            <a:endParaRPr sz="650">
              <a:latin typeface="Trebuchet MS"/>
              <a:cs typeface="Trebuchet MS"/>
            </a:endParaRPr>
          </a:p>
        </p:txBody>
      </p:sp>
      <p:sp>
        <p:nvSpPr>
          <p:cNvPr id="28" name="object 28"/>
          <p:cNvSpPr txBox="1"/>
          <p:nvPr/>
        </p:nvSpPr>
        <p:spPr>
          <a:xfrm>
            <a:off x="3239830" y="13557583"/>
            <a:ext cx="67310" cy="127000"/>
          </a:xfrm>
          <a:prstGeom prst="rect">
            <a:avLst/>
          </a:prstGeom>
        </p:spPr>
        <p:txBody>
          <a:bodyPr vert="horz" wrap="square" lIns="0" tIns="14605" rIns="0" bIns="0" rtlCol="0">
            <a:spAutoFit/>
          </a:bodyPr>
          <a:lstStyle/>
          <a:p>
            <a:pPr marL="12700">
              <a:lnSpc>
                <a:spcPct val="100000"/>
              </a:lnSpc>
              <a:spcBef>
                <a:spcPts val="115"/>
              </a:spcBef>
            </a:pPr>
            <a:r>
              <a:rPr sz="650" spc="-50" dirty="0">
                <a:solidFill>
                  <a:srgbClr val="8C8C8B"/>
                </a:solidFill>
                <a:latin typeface="Trebuchet MS"/>
                <a:cs typeface="Trebuchet MS"/>
              </a:rPr>
              <a:t>E</a:t>
            </a:r>
            <a:endParaRPr sz="650">
              <a:latin typeface="Trebuchet MS"/>
              <a:cs typeface="Trebuchet MS"/>
            </a:endParaRPr>
          </a:p>
        </p:txBody>
      </p:sp>
      <p:sp>
        <p:nvSpPr>
          <p:cNvPr id="29" name="object 29"/>
          <p:cNvSpPr txBox="1"/>
          <p:nvPr/>
        </p:nvSpPr>
        <p:spPr>
          <a:xfrm>
            <a:off x="3479069" y="13557583"/>
            <a:ext cx="66675" cy="127000"/>
          </a:xfrm>
          <a:prstGeom prst="rect">
            <a:avLst/>
          </a:prstGeom>
        </p:spPr>
        <p:txBody>
          <a:bodyPr vert="horz" wrap="square" lIns="0" tIns="14605" rIns="0" bIns="0" rtlCol="0">
            <a:spAutoFit/>
          </a:bodyPr>
          <a:lstStyle/>
          <a:p>
            <a:pPr marL="12700">
              <a:lnSpc>
                <a:spcPct val="100000"/>
              </a:lnSpc>
              <a:spcBef>
                <a:spcPts val="115"/>
              </a:spcBef>
            </a:pPr>
            <a:r>
              <a:rPr sz="650" spc="-50" dirty="0">
                <a:solidFill>
                  <a:srgbClr val="CA483F"/>
                </a:solidFill>
                <a:latin typeface="Trebuchet MS"/>
                <a:cs typeface="Trebuchet MS"/>
              </a:rPr>
              <a:t>F</a:t>
            </a:r>
            <a:endParaRPr sz="650">
              <a:latin typeface="Trebuchet MS"/>
              <a:cs typeface="Trebuchet MS"/>
            </a:endParaRPr>
          </a:p>
        </p:txBody>
      </p:sp>
      <p:sp>
        <p:nvSpPr>
          <p:cNvPr id="30" name="object 30"/>
          <p:cNvSpPr txBox="1"/>
          <p:nvPr/>
        </p:nvSpPr>
        <p:spPr>
          <a:xfrm>
            <a:off x="2972923" y="13557583"/>
            <a:ext cx="81915" cy="127000"/>
          </a:xfrm>
          <a:prstGeom prst="rect">
            <a:avLst/>
          </a:prstGeom>
        </p:spPr>
        <p:txBody>
          <a:bodyPr vert="horz" wrap="square" lIns="0" tIns="14605" rIns="0" bIns="0" rtlCol="0">
            <a:spAutoFit/>
          </a:bodyPr>
          <a:lstStyle/>
          <a:p>
            <a:pPr marL="12700">
              <a:lnSpc>
                <a:spcPct val="100000"/>
              </a:lnSpc>
              <a:spcBef>
                <a:spcPts val="115"/>
              </a:spcBef>
            </a:pPr>
            <a:r>
              <a:rPr sz="650" spc="-50" dirty="0">
                <a:solidFill>
                  <a:srgbClr val="0BB0C4"/>
                </a:solidFill>
                <a:latin typeface="Trebuchet MS"/>
                <a:cs typeface="Trebuchet MS"/>
              </a:rPr>
              <a:t>D</a:t>
            </a:r>
            <a:endParaRPr sz="650">
              <a:latin typeface="Trebuchet MS"/>
              <a:cs typeface="Trebuchet MS"/>
            </a:endParaRPr>
          </a:p>
        </p:txBody>
      </p:sp>
      <p:sp>
        <p:nvSpPr>
          <p:cNvPr id="31" name="object 31"/>
          <p:cNvSpPr txBox="1"/>
          <p:nvPr/>
        </p:nvSpPr>
        <p:spPr>
          <a:xfrm>
            <a:off x="2515199" y="13557583"/>
            <a:ext cx="69215" cy="127000"/>
          </a:xfrm>
          <a:prstGeom prst="rect">
            <a:avLst/>
          </a:prstGeom>
        </p:spPr>
        <p:txBody>
          <a:bodyPr vert="horz" wrap="square" lIns="0" tIns="14605" rIns="0" bIns="0" rtlCol="0">
            <a:spAutoFit/>
          </a:bodyPr>
          <a:lstStyle/>
          <a:p>
            <a:pPr marL="12700">
              <a:lnSpc>
                <a:spcPct val="100000"/>
              </a:lnSpc>
              <a:spcBef>
                <a:spcPts val="115"/>
              </a:spcBef>
            </a:pPr>
            <a:r>
              <a:rPr sz="650" spc="-50" dirty="0">
                <a:solidFill>
                  <a:srgbClr val="CA483F"/>
                </a:solidFill>
                <a:latin typeface="Trebuchet MS"/>
                <a:cs typeface="Trebuchet MS"/>
              </a:rPr>
              <a:t>3</a:t>
            </a:r>
            <a:endParaRPr sz="650">
              <a:latin typeface="Trebuchet MS"/>
              <a:cs typeface="Trebuchet MS"/>
            </a:endParaRPr>
          </a:p>
        </p:txBody>
      </p:sp>
      <p:sp>
        <p:nvSpPr>
          <p:cNvPr id="32" name="object 32"/>
          <p:cNvSpPr txBox="1"/>
          <p:nvPr/>
        </p:nvSpPr>
        <p:spPr>
          <a:xfrm>
            <a:off x="2064813" y="13557583"/>
            <a:ext cx="71120" cy="127000"/>
          </a:xfrm>
          <a:prstGeom prst="rect">
            <a:avLst/>
          </a:prstGeom>
        </p:spPr>
        <p:txBody>
          <a:bodyPr vert="horz" wrap="square" lIns="0" tIns="14605" rIns="0" bIns="0" rtlCol="0">
            <a:spAutoFit/>
          </a:bodyPr>
          <a:lstStyle/>
          <a:p>
            <a:pPr marL="12700">
              <a:lnSpc>
                <a:spcPct val="100000"/>
              </a:lnSpc>
              <a:spcBef>
                <a:spcPts val="115"/>
              </a:spcBef>
            </a:pPr>
            <a:r>
              <a:rPr sz="650" spc="-50" dirty="0">
                <a:solidFill>
                  <a:srgbClr val="0BB0C4"/>
                </a:solidFill>
                <a:latin typeface="Trebuchet MS"/>
                <a:cs typeface="Trebuchet MS"/>
              </a:rPr>
              <a:t>B</a:t>
            </a:r>
            <a:endParaRPr sz="650">
              <a:latin typeface="Trebuchet MS"/>
              <a:cs typeface="Trebuchet MS"/>
            </a:endParaRPr>
          </a:p>
        </p:txBody>
      </p:sp>
      <p:grpSp>
        <p:nvGrpSpPr>
          <p:cNvPr id="33" name="object 33"/>
          <p:cNvGrpSpPr/>
          <p:nvPr/>
        </p:nvGrpSpPr>
        <p:grpSpPr>
          <a:xfrm>
            <a:off x="4630134" y="11568537"/>
            <a:ext cx="1986280" cy="1939289"/>
            <a:chOff x="4630134" y="11568537"/>
            <a:chExt cx="1986280" cy="1939289"/>
          </a:xfrm>
        </p:grpSpPr>
        <p:sp>
          <p:nvSpPr>
            <p:cNvPr id="34" name="object 34"/>
            <p:cNvSpPr/>
            <p:nvPr/>
          </p:nvSpPr>
          <p:spPr>
            <a:xfrm>
              <a:off x="4630134" y="11568537"/>
              <a:ext cx="1986280" cy="1939289"/>
            </a:xfrm>
            <a:custGeom>
              <a:avLst/>
              <a:gdLst/>
              <a:ahLst/>
              <a:cxnLst/>
              <a:rect l="l" t="t" r="r" b="b"/>
              <a:pathLst>
                <a:path w="1986279" h="1939290">
                  <a:moveTo>
                    <a:pt x="993015" y="0"/>
                  </a:moveTo>
                  <a:lnTo>
                    <a:pt x="0" y="1938672"/>
                  </a:lnTo>
                  <a:lnTo>
                    <a:pt x="1986072" y="1938672"/>
                  </a:lnTo>
                  <a:lnTo>
                    <a:pt x="993015" y="0"/>
                  </a:lnTo>
                  <a:close/>
                </a:path>
              </a:pathLst>
            </a:custGeom>
            <a:solidFill>
              <a:srgbClr val="CA483F"/>
            </a:solidFill>
          </p:spPr>
          <p:txBody>
            <a:bodyPr wrap="square" lIns="0" tIns="0" rIns="0" bIns="0" rtlCol="0"/>
            <a:lstStyle/>
            <a:p>
              <a:endParaRPr/>
            </a:p>
          </p:txBody>
        </p:sp>
        <p:sp>
          <p:nvSpPr>
            <p:cNvPr id="35" name="object 35"/>
            <p:cNvSpPr/>
            <p:nvPr/>
          </p:nvSpPr>
          <p:spPr>
            <a:xfrm>
              <a:off x="4630134" y="12053063"/>
              <a:ext cx="1986280" cy="1454150"/>
            </a:xfrm>
            <a:custGeom>
              <a:avLst/>
              <a:gdLst/>
              <a:ahLst/>
              <a:cxnLst/>
              <a:rect l="l" t="t" r="r" b="b"/>
              <a:pathLst>
                <a:path w="1986279" h="1454150">
                  <a:moveTo>
                    <a:pt x="1241195" y="0"/>
                  </a:moveTo>
                  <a:lnTo>
                    <a:pt x="744843" y="0"/>
                  </a:lnTo>
                  <a:lnTo>
                    <a:pt x="0" y="1454147"/>
                  </a:lnTo>
                  <a:lnTo>
                    <a:pt x="1986072" y="1454147"/>
                  </a:lnTo>
                  <a:lnTo>
                    <a:pt x="1241195" y="0"/>
                  </a:lnTo>
                  <a:close/>
                </a:path>
              </a:pathLst>
            </a:custGeom>
            <a:solidFill>
              <a:srgbClr val="0BB0C4"/>
            </a:solidFill>
          </p:spPr>
          <p:txBody>
            <a:bodyPr wrap="square" lIns="0" tIns="0" rIns="0" bIns="0" rtlCol="0"/>
            <a:lstStyle/>
            <a:p>
              <a:endParaRPr/>
            </a:p>
          </p:txBody>
        </p:sp>
        <p:sp>
          <p:nvSpPr>
            <p:cNvPr id="36" name="object 36"/>
            <p:cNvSpPr/>
            <p:nvPr/>
          </p:nvSpPr>
          <p:spPr>
            <a:xfrm>
              <a:off x="4630134" y="12710452"/>
              <a:ext cx="1986280" cy="796925"/>
            </a:xfrm>
            <a:custGeom>
              <a:avLst/>
              <a:gdLst/>
              <a:ahLst/>
              <a:cxnLst/>
              <a:rect l="l" t="t" r="r" b="b"/>
              <a:pathLst>
                <a:path w="1986280" h="796925">
                  <a:moveTo>
                    <a:pt x="1577908" y="0"/>
                  </a:moveTo>
                  <a:lnTo>
                    <a:pt x="408130" y="0"/>
                  </a:lnTo>
                  <a:lnTo>
                    <a:pt x="0" y="796757"/>
                  </a:lnTo>
                  <a:lnTo>
                    <a:pt x="1986072" y="796757"/>
                  </a:lnTo>
                  <a:lnTo>
                    <a:pt x="1577908" y="0"/>
                  </a:lnTo>
                  <a:close/>
                </a:path>
              </a:pathLst>
            </a:custGeom>
            <a:solidFill>
              <a:srgbClr val="FFFFFF"/>
            </a:solidFill>
          </p:spPr>
          <p:txBody>
            <a:bodyPr wrap="square" lIns="0" tIns="0" rIns="0" bIns="0" rtlCol="0"/>
            <a:lstStyle/>
            <a:p>
              <a:endParaRPr/>
            </a:p>
          </p:txBody>
        </p:sp>
        <p:sp>
          <p:nvSpPr>
            <p:cNvPr id="37" name="object 37"/>
            <p:cNvSpPr/>
            <p:nvPr/>
          </p:nvSpPr>
          <p:spPr>
            <a:xfrm>
              <a:off x="4630138" y="13126297"/>
              <a:ext cx="1986280" cy="381000"/>
            </a:xfrm>
            <a:custGeom>
              <a:avLst/>
              <a:gdLst/>
              <a:ahLst/>
              <a:cxnLst/>
              <a:rect l="l" t="t" r="r" b="b"/>
              <a:pathLst>
                <a:path w="1986279" h="381000">
                  <a:moveTo>
                    <a:pt x="1790928" y="0"/>
                  </a:moveTo>
                  <a:lnTo>
                    <a:pt x="195102" y="0"/>
                  </a:lnTo>
                  <a:lnTo>
                    <a:pt x="0" y="380908"/>
                  </a:lnTo>
                  <a:lnTo>
                    <a:pt x="1986072" y="380908"/>
                  </a:lnTo>
                  <a:lnTo>
                    <a:pt x="1790928" y="0"/>
                  </a:lnTo>
                  <a:close/>
                </a:path>
              </a:pathLst>
            </a:custGeom>
            <a:solidFill>
              <a:srgbClr val="8C8C8B"/>
            </a:solidFill>
          </p:spPr>
          <p:txBody>
            <a:bodyPr wrap="square" lIns="0" tIns="0" rIns="0" bIns="0" rtlCol="0"/>
            <a:lstStyle/>
            <a:p>
              <a:endParaRPr/>
            </a:p>
          </p:txBody>
        </p:sp>
      </p:grpSp>
      <p:sp>
        <p:nvSpPr>
          <p:cNvPr id="38" name="object 38"/>
          <p:cNvSpPr txBox="1"/>
          <p:nvPr/>
        </p:nvSpPr>
        <p:spPr>
          <a:xfrm>
            <a:off x="5533789" y="13212970"/>
            <a:ext cx="179070" cy="127000"/>
          </a:xfrm>
          <a:prstGeom prst="rect">
            <a:avLst/>
          </a:prstGeom>
        </p:spPr>
        <p:txBody>
          <a:bodyPr vert="horz" wrap="square" lIns="0" tIns="14605" rIns="0" bIns="0" rtlCol="0">
            <a:spAutoFit/>
          </a:bodyPr>
          <a:lstStyle/>
          <a:p>
            <a:pPr marL="12700">
              <a:lnSpc>
                <a:spcPct val="100000"/>
              </a:lnSpc>
              <a:spcBef>
                <a:spcPts val="115"/>
              </a:spcBef>
            </a:pPr>
            <a:r>
              <a:rPr sz="650" spc="-25" dirty="0">
                <a:solidFill>
                  <a:srgbClr val="FFFFFF"/>
                </a:solidFill>
                <a:latin typeface="Trebuchet MS"/>
                <a:cs typeface="Trebuchet MS"/>
              </a:rPr>
              <a:t>10%</a:t>
            </a:r>
            <a:endParaRPr sz="650">
              <a:latin typeface="Trebuchet MS"/>
              <a:cs typeface="Trebuchet MS"/>
            </a:endParaRPr>
          </a:p>
        </p:txBody>
      </p:sp>
      <p:sp>
        <p:nvSpPr>
          <p:cNvPr id="39" name="object 39"/>
          <p:cNvSpPr txBox="1"/>
          <p:nvPr/>
        </p:nvSpPr>
        <p:spPr>
          <a:xfrm>
            <a:off x="5533789" y="12794893"/>
            <a:ext cx="179070" cy="127000"/>
          </a:xfrm>
          <a:prstGeom prst="rect">
            <a:avLst/>
          </a:prstGeom>
        </p:spPr>
        <p:txBody>
          <a:bodyPr vert="horz" wrap="square" lIns="0" tIns="14605" rIns="0" bIns="0" rtlCol="0">
            <a:spAutoFit/>
          </a:bodyPr>
          <a:lstStyle/>
          <a:p>
            <a:pPr marL="12700">
              <a:lnSpc>
                <a:spcPct val="100000"/>
              </a:lnSpc>
              <a:spcBef>
                <a:spcPts val="115"/>
              </a:spcBef>
            </a:pPr>
            <a:r>
              <a:rPr sz="650" spc="-25" dirty="0">
                <a:solidFill>
                  <a:srgbClr val="CA483F"/>
                </a:solidFill>
                <a:latin typeface="Trebuchet MS"/>
                <a:cs typeface="Trebuchet MS"/>
              </a:rPr>
              <a:t>20%</a:t>
            </a:r>
            <a:endParaRPr sz="650">
              <a:latin typeface="Trebuchet MS"/>
              <a:cs typeface="Trebuchet MS"/>
            </a:endParaRPr>
          </a:p>
        </p:txBody>
      </p:sp>
      <p:sp>
        <p:nvSpPr>
          <p:cNvPr id="40" name="object 40"/>
          <p:cNvSpPr txBox="1"/>
          <p:nvPr/>
        </p:nvSpPr>
        <p:spPr>
          <a:xfrm>
            <a:off x="5533789" y="12354547"/>
            <a:ext cx="179070" cy="127000"/>
          </a:xfrm>
          <a:prstGeom prst="rect">
            <a:avLst/>
          </a:prstGeom>
        </p:spPr>
        <p:txBody>
          <a:bodyPr vert="horz" wrap="square" lIns="0" tIns="14605" rIns="0" bIns="0" rtlCol="0">
            <a:spAutoFit/>
          </a:bodyPr>
          <a:lstStyle/>
          <a:p>
            <a:pPr marL="12700">
              <a:lnSpc>
                <a:spcPct val="100000"/>
              </a:lnSpc>
              <a:spcBef>
                <a:spcPts val="115"/>
              </a:spcBef>
            </a:pPr>
            <a:r>
              <a:rPr sz="650" spc="-25" dirty="0">
                <a:solidFill>
                  <a:srgbClr val="FFFFFF"/>
                </a:solidFill>
                <a:latin typeface="Trebuchet MS"/>
                <a:cs typeface="Trebuchet MS"/>
              </a:rPr>
              <a:t>30%</a:t>
            </a:r>
            <a:endParaRPr sz="650">
              <a:latin typeface="Trebuchet MS"/>
              <a:cs typeface="Trebuchet MS"/>
            </a:endParaRPr>
          </a:p>
        </p:txBody>
      </p:sp>
      <p:sp>
        <p:nvSpPr>
          <p:cNvPr id="41" name="object 41"/>
          <p:cNvSpPr txBox="1"/>
          <p:nvPr/>
        </p:nvSpPr>
        <p:spPr>
          <a:xfrm>
            <a:off x="5533789" y="11838616"/>
            <a:ext cx="179070" cy="127000"/>
          </a:xfrm>
          <a:prstGeom prst="rect">
            <a:avLst/>
          </a:prstGeom>
        </p:spPr>
        <p:txBody>
          <a:bodyPr vert="horz" wrap="square" lIns="0" tIns="14605" rIns="0" bIns="0" rtlCol="0">
            <a:spAutoFit/>
          </a:bodyPr>
          <a:lstStyle/>
          <a:p>
            <a:pPr marL="12700">
              <a:lnSpc>
                <a:spcPct val="100000"/>
              </a:lnSpc>
              <a:spcBef>
                <a:spcPts val="115"/>
              </a:spcBef>
            </a:pPr>
            <a:r>
              <a:rPr sz="650" spc="-25" dirty="0">
                <a:solidFill>
                  <a:srgbClr val="FFFFFF"/>
                </a:solidFill>
                <a:latin typeface="Trebuchet MS"/>
                <a:cs typeface="Trebuchet MS"/>
              </a:rPr>
              <a:t>40%</a:t>
            </a:r>
            <a:endParaRPr sz="650">
              <a:latin typeface="Trebuchet MS"/>
              <a:cs typeface="Trebuchet MS"/>
            </a:endParaRPr>
          </a:p>
        </p:txBody>
      </p:sp>
      <p:sp>
        <p:nvSpPr>
          <p:cNvPr id="42" name="object 42"/>
          <p:cNvSpPr txBox="1"/>
          <p:nvPr/>
        </p:nvSpPr>
        <p:spPr>
          <a:xfrm>
            <a:off x="1062983" y="13904425"/>
            <a:ext cx="5567045" cy="882933"/>
          </a:xfrm>
          <a:prstGeom prst="rect">
            <a:avLst/>
          </a:prstGeom>
        </p:spPr>
        <p:txBody>
          <a:bodyPr vert="horz" wrap="square" lIns="0" tIns="61594" rIns="0" bIns="0" rtlCol="0">
            <a:spAutoFit/>
          </a:bodyPr>
          <a:lstStyle/>
          <a:p>
            <a:pPr marL="12700" marR="5080" algn="just">
              <a:lnSpc>
                <a:spcPts val="1590"/>
              </a:lnSpc>
              <a:spcBef>
                <a:spcPts val="484"/>
              </a:spcBef>
            </a:pPr>
            <a:r>
              <a:rPr lang="en-US" sz="1650" dirty="0">
                <a:solidFill>
                  <a:schemeClr val="tx1"/>
                </a:solidFill>
                <a:latin typeface="Trebuchet MS"/>
                <a:cs typeface="Trebuchet MS"/>
              </a:rPr>
              <a:t>Insert text here Insert text here Insert text here Insert text here Insert text here Insert text here Insert text here Insert text here Insert text here Insert text here Insert text here Insert text here Insert text here Insert text here</a:t>
            </a:r>
            <a:endParaRPr sz="1650" dirty="0">
              <a:latin typeface="Trebuchet MS"/>
              <a:cs typeface="Trebuchet MS"/>
            </a:endParaRPr>
          </a:p>
        </p:txBody>
      </p:sp>
      <p:sp>
        <p:nvSpPr>
          <p:cNvPr id="63" name="object 63"/>
          <p:cNvSpPr txBox="1"/>
          <p:nvPr/>
        </p:nvSpPr>
        <p:spPr>
          <a:xfrm>
            <a:off x="7791684" y="13761037"/>
            <a:ext cx="5567045" cy="4394151"/>
          </a:xfrm>
          <a:prstGeom prst="rect">
            <a:avLst/>
          </a:prstGeom>
        </p:spPr>
        <p:txBody>
          <a:bodyPr vert="horz" wrap="square" lIns="0" tIns="61594" rIns="0" bIns="0" rtlCol="0">
            <a:spAutoFit/>
          </a:bodyPr>
          <a:lstStyle/>
          <a:p>
            <a:pPr marL="12700" marR="2236470" algn="just">
              <a:lnSpc>
                <a:spcPts val="1590"/>
              </a:lnSpc>
              <a:spcBef>
                <a:spcPts val="484"/>
              </a:spcBef>
            </a:pPr>
            <a:r>
              <a:rPr lang="en-US" sz="1650" dirty="0">
                <a:solidFill>
                  <a:schemeClr val="tx1"/>
                </a:solidFill>
                <a:latin typeface="Trebuchet MS"/>
                <a:cs typeface="Trebuchet MS"/>
              </a:rPr>
              <a:t>Insert text here Insert text here Insert text here Insert text here Insert text here Insert text here Insert text here Insert text here Insert text here Insert text here Insert text here Insert text here Insert text here Insert text here Insert text here Insert text here Insert text here Insert text here Insert text here Insert text here Insert text here</a:t>
            </a:r>
            <a:endParaRPr sz="1650" dirty="0">
              <a:latin typeface="Trebuchet MS"/>
              <a:cs typeface="Trebuchet MS"/>
            </a:endParaRPr>
          </a:p>
          <a:p>
            <a:pPr marL="12700">
              <a:lnSpc>
                <a:spcPct val="100000"/>
              </a:lnSpc>
            </a:pPr>
            <a:r>
              <a:rPr sz="2650" spc="-10">
                <a:latin typeface="Trebuchet MS"/>
                <a:cs typeface="Trebuchet MS"/>
              </a:rPr>
              <a:t>CONCLU</a:t>
            </a:r>
            <a:r>
              <a:rPr lang="en-US" sz="2650" spc="-10">
                <a:latin typeface="Trebuchet MS"/>
                <a:cs typeface="Trebuchet MS"/>
              </a:rPr>
              <a:t>S</a:t>
            </a:r>
            <a:r>
              <a:rPr sz="2650" spc="-10">
                <a:latin typeface="Trebuchet MS"/>
                <a:cs typeface="Trebuchet MS"/>
              </a:rPr>
              <a:t>ION</a:t>
            </a:r>
            <a:endParaRPr sz="2650" dirty="0">
              <a:latin typeface="Trebuchet MS"/>
              <a:cs typeface="Trebuchet MS"/>
            </a:endParaRPr>
          </a:p>
          <a:p>
            <a:pPr marL="12700" marR="5080" algn="just">
              <a:lnSpc>
                <a:spcPts val="1590"/>
              </a:lnSpc>
              <a:spcBef>
                <a:spcPts val="1820"/>
              </a:spcBef>
            </a:pPr>
            <a:r>
              <a:rPr lang="en-US" sz="1650" dirty="0">
                <a:solidFill>
                  <a:schemeClr val="tx1"/>
                </a:solidFill>
                <a:latin typeface="Trebuchet MS"/>
                <a:cs typeface="Trebuchet MS"/>
              </a:rPr>
              <a:t>Insert text here Insert text here Insert text here Insert text here Insert text here Insert text here Insert text here Insert text here Insert text here Insert text here Insert text here Insert text here Insert text here Insert text here Insert text here Insert text here Insert text here Insert text here Insert text here Insert text here Insert text here Insert text here</a:t>
            </a:r>
            <a:endParaRPr sz="1650" dirty="0">
              <a:latin typeface="Trebuchet MS"/>
              <a:cs typeface="Trebuchet MS"/>
            </a:endParaRPr>
          </a:p>
        </p:txBody>
      </p:sp>
      <p:sp>
        <p:nvSpPr>
          <p:cNvPr id="64" name="object 64"/>
          <p:cNvSpPr txBox="1"/>
          <p:nvPr/>
        </p:nvSpPr>
        <p:spPr>
          <a:xfrm>
            <a:off x="8199046" y="19349195"/>
            <a:ext cx="4768850" cy="329565"/>
          </a:xfrm>
          <a:prstGeom prst="rect">
            <a:avLst/>
          </a:prstGeom>
        </p:spPr>
        <p:txBody>
          <a:bodyPr vert="horz" wrap="square" lIns="0" tIns="11430" rIns="0" bIns="0" rtlCol="0">
            <a:spAutoFit/>
          </a:bodyPr>
          <a:lstStyle/>
          <a:p>
            <a:pPr marL="12700">
              <a:lnSpc>
                <a:spcPct val="100000"/>
              </a:lnSpc>
              <a:spcBef>
                <a:spcPts val="90"/>
              </a:spcBef>
            </a:pPr>
            <a:r>
              <a:rPr sz="1650" dirty="0">
                <a:latin typeface="Arial"/>
                <a:cs typeface="Arial"/>
              </a:rPr>
              <a:t>Scientific</a:t>
            </a:r>
            <a:r>
              <a:rPr sz="1650" spc="-15" dirty="0">
                <a:latin typeface="Arial"/>
                <a:cs typeface="Arial"/>
              </a:rPr>
              <a:t> </a:t>
            </a:r>
            <a:r>
              <a:rPr sz="1650" dirty="0">
                <a:latin typeface="Arial"/>
                <a:cs typeface="Arial"/>
              </a:rPr>
              <a:t>poster</a:t>
            </a:r>
            <a:r>
              <a:rPr sz="1650" spc="-10" dirty="0">
                <a:latin typeface="Arial"/>
                <a:cs typeface="Arial"/>
              </a:rPr>
              <a:t> </a:t>
            </a:r>
            <a:r>
              <a:rPr sz="1650" dirty="0">
                <a:latin typeface="Arial"/>
                <a:cs typeface="Arial"/>
              </a:rPr>
              <a:t>template</a:t>
            </a:r>
            <a:r>
              <a:rPr sz="1650" spc="-10" dirty="0">
                <a:latin typeface="Arial"/>
                <a:cs typeface="Arial"/>
              </a:rPr>
              <a:t> </a:t>
            </a:r>
            <a:r>
              <a:rPr sz="1650" dirty="0">
                <a:latin typeface="Arial"/>
                <a:cs typeface="Arial"/>
              </a:rPr>
              <a:t>created</a:t>
            </a:r>
            <a:r>
              <a:rPr sz="1650" spc="-15" dirty="0">
                <a:latin typeface="Arial"/>
                <a:cs typeface="Arial"/>
              </a:rPr>
              <a:t> </a:t>
            </a:r>
            <a:r>
              <a:rPr sz="1650" dirty="0">
                <a:latin typeface="Arial"/>
                <a:cs typeface="Arial"/>
              </a:rPr>
              <a:t>by</a:t>
            </a:r>
            <a:r>
              <a:rPr sz="1650" spc="265" dirty="0">
                <a:latin typeface="Arial"/>
                <a:cs typeface="Arial"/>
              </a:rPr>
              <a:t> </a:t>
            </a:r>
            <a:r>
              <a:rPr sz="2000" b="1" spc="-10" dirty="0">
                <a:latin typeface="Bariol Bold"/>
                <a:cs typeface="Bariol Bold"/>
              </a:rPr>
              <a:t>Enformation</a:t>
            </a:r>
            <a:endParaRPr sz="2000">
              <a:latin typeface="Bariol Bold"/>
              <a:cs typeface="Bariol Bold"/>
            </a:endParaRPr>
          </a:p>
        </p:txBody>
      </p:sp>
      <p:pic>
        <p:nvPicPr>
          <p:cNvPr id="66" name="Picture 65">
            <a:extLst>
              <a:ext uri="{FF2B5EF4-FFF2-40B4-BE49-F238E27FC236}">
                <a16:creationId xmlns:a16="http://schemas.microsoft.com/office/drawing/2014/main" id="{34B582E3-6D3D-8E09-2578-D6F00F50D03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91684" y="7534209"/>
            <a:ext cx="5583573" cy="5583573"/>
          </a:xfrm>
          <a:prstGeom prst="rect">
            <a:avLst/>
          </a:prstGeom>
        </p:spPr>
      </p:pic>
      <p:cxnSp>
        <p:nvCxnSpPr>
          <p:cNvPr id="68" name="Straight Connector 67">
            <a:extLst>
              <a:ext uri="{FF2B5EF4-FFF2-40B4-BE49-F238E27FC236}">
                <a16:creationId xmlns:a16="http://schemas.microsoft.com/office/drawing/2014/main" id="{EBFBD96D-7793-5917-B061-15E8CA2E22F0}"/>
              </a:ext>
            </a:extLst>
          </p:cNvPr>
          <p:cNvCxnSpPr>
            <a:cxnSpLocks/>
          </p:cNvCxnSpPr>
          <p:nvPr/>
        </p:nvCxnSpPr>
        <p:spPr>
          <a:xfrm>
            <a:off x="0" y="18738850"/>
            <a:ext cx="14211300" cy="0"/>
          </a:xfrm>
          <a:prstGeom prst="line">
            <a:avLst/>
          </a:prstGeom>
        </p:spPr>
        <p:style>
          <a:lnRef idx="3">
            <a:schemeClr val="accent2"/>
          </a:lnRef>
          <a:fillRef idx="0">
            <a:schemeClr val="accent2"/>
          </a:fillRef>
          <a:effectRef idx="2">
            <a:schemeClr val="accent2"/>
          </a:effectRef>
          <a:fontRef idx="minor">
            <a:schemeClr val="tx1"/>
          </a:fontRef>
        </p:style>
      </p:cxnSp>
      <p:grpSp>
        <p:nvGrpSpPr>
          <p:cNvPr id="70" name="Group 69">
            <a:extLst>
              <a:ext uri="{FF2B5EF4-FFF2-40B4-BE49-F238E27FC236}">
                <a16:creationId xmlns:a16="http://schemas.microsoft.com/office/drawing/2014/main" id="{2697BC44-4813-D71C-ED55-C83C15B9C9B8}"/>
              </a:ext>
            </a:extLst>
          </p:cNvPr>
          <p:cNvGrpSpPr/>
          <p:nvPr/>
        </p:nvGrpSpPr>
        <p:grpSpPr>
          <a:xfrm>
            <a:off x="11363654" y="14330216"/>
            <a:ext cx="2011603" cy="1790535"/>
            <a:chOff x="1111250" y="2736547"/>
            <a:chExt cx="3473207" cy="3016554"/>
          </a:xfrm>
        </p:grpSpPr>
        <p:sp>
          <p:nvSpPr>
            <p:cNvPr id="71" name="Freeform 50">
              <a:extLst>
                <a:ext uri="{FF2B5EF4-FFF2-40B4-BE49-F238E27FC236}">
                  <a16:creationId xmlns:a16="http://schemas.microsoft.com/office/drawing/2014/main" id="{0F8B7CB4-5FB7-E152-8124-603F13CD3E39}"/>
                </a:ext>
              </a:extLst>
            </p:cNvPr>
            <p:cNvSpPr>
              <a:spLocks/>
            </p:cNvSpPr>
            <p:nvPr/>
          </p:nvSpPr>
          <p:spPr bwMode="auto">
            <a:xfrm>
              <a:off x="1199068" y="3392988"/>
              <a:ext cx="3385389" cy="2360113"/>
            </a:xfrm>
            <a:custGeom>
              <a:avLst/>
              <a:gdLst>
                <a:gd name="T0" fmla="*/ 642 w 768"/>
                <a:gd name="T1" fmla="*/ 101 h 535"/>
                <a:gd name="T2" fmla="*/ 603 w 768"/>
                <a:gd name="T3" fmla="*/ 72 h 535"/>
                <a:gd name="T4" fmla="*/ 768 w 768"/>
                <a:gd name="T5" fmla="*/ 0 h 535"/>
                <a:gd name="T6" fmla="*/ 748 w 768"/>
                <a:gd name="T7" fmla="*/ 179 h 535"/>
                <a:gd name="T8" fmla="*/ 728 w 768"/>
                <a:gd name="T9" fmla="*/ 165 h 535"/>
                <a:gd name="T10" fmla="*/ 711 w 768"/>
                <a:gd name="T11" fmla="*/ 152 h 535"/>
                <a:gd name="T12" fmla="*/ 706 w 768"/>
                <a:gd name="T13" fmla="*/ 153 h 535"/>
                <a:gd name="T14" fmla="*/ 634 w 768"/>
                <a:gd name="T15" fmla="*/ 247 h 535"/>
                <a:gd name="T16" fmla="*/ 560 w 768"/>
                <a:gd name="T17" fmla="*/ 343 h 535"/>
                <a:gd name="T18" fmla="*/ 548 w 768"/>
                <a:gd name="T19" fmla="*/ 359 h 535"/>
                <a:gd name="T20" fmla="*/ 540 w 768"/>
                <a:gd name="T21" fmla="*/ 364 h 535"/>
                <a:gd name="T22" fmla="*/ 480 w 768"/>
                <a:gd name="T23" fmla="*/ 372 h 535"/>
                <a:gd name="T24" fmla="*/ 430 w 768"/>
                <a:gd name="T25" fmla="*/ 380 h 535"/>
                <a:gd name="T26" fmla="*/ 365 w 768"/>
                <a:gd name="T27" fmla="*/ 389 h 535"/>
                <a:gd name="T28" fmla="*/ 318 w 768"/>
                <a:gd name="T29" fmla="*/ 406 h 535"/>
                <a:gd name="T30" fmla="*/ 257 w 768"/>
                <a:gd name="T31" fmla="*/ 433 h 535"/>
                <a:gd name="T32" fmla="*/ 190 w 768"/>
                <a:gd name="T33" fmla="*/ 464 h 535"/>
                <a:gd name="T34" fmla="*/ 131 w 768"/>
                <a:gd name="T35" fmla="*/ 491 h 535"/>
                <a:gd name="T36" fmla="*/ 78 w 768"/>
                <a:gd name="T37" fmla="*/ 515 h 535"/>
                <a:gd name="T38" fmla="*/ 37 w 768"/>
                <a:gd name="T39" fmla="*/ 534 h 535"/>
                <a:gd name="T40" fmla="*/ 32 w 768"/>
                <a:gd name="T41" fmla="*/ 532 h 535"/>
                <a:gd name="T42" fmla="*/ 1 w 768"/>
                <a:gd name="T43" fmla="*/ 465 h 535"/>
                <a:gd name="T44" fmla="*/ 3 w 768"/>
                <a:gd name="T45" fmla="*/ 459 h 535"/>
                <a:gd name="T46" fmla="*/ 70 w 768"/>
                <a:gd name="T47" fmla="*/ 428 h 535"/>
                <a:gd name="T48" fmla="*/ 121 w 768"/>
                <a:gd name="T49" fmla="*/ 405 h 535"/>
                <a:gd name="T50" fmla="*/ 203 w 768"/>
                <a:gd name="T51" fmla="*/ 368 h 535"/>
                <a:gd name="T52" fmla="*/ 294 w 768"/>
                <a:gd name="T53" fmla="*/ 326 h 535"/>
                <a:gd name="T54" fmla="*/ 319 w 768"/>
                <a:gd name="T55" fmla="*/ 315 h 535"/>
                <a:gd name="T56" fmla="*/ 341 w 768"/>
                <a:gd name="T57" fmla="*/ 310 h 535"/>
                <a:gd name="T58" fmla="*/ 397 w 768"/>
                <a:gd name="T59" fmla="*/ 301 h 535"/>
                <a:gd name="T60" fmla="*/ 447 w 768"/>
                <a:gd name="T61" fmla="*/ 294 h 535"/>
                <a:gd name="T62" fmla="*/ 498 w 768"/>
                <a:gd name="T63" fmla="*/ 286 h 535"/>
                <a:gd name="T64" fmla="*/ 502 w 768"/>
                <a:gd name="T65" fmla="*/ 283 h 535"/>
                <a:gd name="T66" fmla="*/ 556 w 768"/>
                <a:gd name="T67" fmla="*/ 214 h 535"/>
                <a:gd name="T68" fmla="*/ 626 w 768"/>
                <a:gd name="T69" fmla="*/ 122 h 535"/>
                <a:gd name="T70" fmla="*/ 642 w 768"/>
                <a:gd name="T71" fmla="*/ 101 h 5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68" h="535">
                  <a:moveTo>
                    <a:pt x="642" y="101"/>
                  </a:moveTo>
                  <a:cubicBezTo>
                    <a:pt x="629" y="91"/>
                    <a:pt x="616" y="82"/>
                    <a:pt x="603" y="72"/>
                  </a:cubicBezTo>
                  <a:cubicBezTo>
                    <a:pt x="658" y="48"/>
                    <a:pt x="713" y="24"/>
                    <a:pt x="768" y="0"/>
                  </a:cubicBezTo>
                  <a:cubicBezTo>
                    <a:pt x="761" y="60"/>
                    <a:pt x="755" y="119"/>
                    <a:pt x="748" y="179"/>
                  </a:cubicBezTo>
                  <a:cubicBezTo>
                    <a:pt x="741" y="174"/>
                    <a:pt x="734" y="169"/>
                    <a:pt x="728" y="165"/>
                  </a:cubicBezTo>
                  <a:cubicBezTo>
                    <a:pt x="723" y="160"/>
                    <a:pt x="717" y="156"/>
                    <a:pt x="711" y="152"/>
                  </a:cubicBezTo>
                  <a:cubicBezTo>
                    <a:pt x="709" y="150"/>
                    <a:pt x="708" y="151"/>
                    <a:pt x="706" y="153"/>
                  </a:cubicBezTo>
                  <a:cubicBezTo>
                    <a:pt x="682" y="184"/>
                    <a:pt x="658" y="215"/>
                    <a:pt x="634" y="247"/>
                  </a:cubicBezTo>
                  <a:cubicBezTo>
                    <a:pt x="610" y="279"/>
                    <a:pt x="585" y="311"/>
                    <a:pt x="560" y="343"/>
                  </a:cubicBezTo>
                  <a:cubicBezTo>
                    <a:pt x="556" y="348"/>
                    <a:pt x="552" y="354"/>
                    <a:pt x="548" y="359"/>
                  </a:cubicBezTo>
                  <a:cubicBezTo>
                    <a:pt x="546" y="361"/>
                    <a:pt x="543" y="363"/>
                    <a:pt x="540" y="364"/>
                  </a:cubicBezTo>
                  <a:cubicBezTo>
                    <a:pt x="520" y="367"/>
                    <a:pt x="500" y="370"/>
                    <a:pt x="480" y="372"/>
                  </a:cubicBezTo>
                  <a:cubicBezTo>
                    <a:pt x="463" y="375"/>
                    <a:pt x="446" y="377"/>
                    <a:pt x="430" y="380"/>
                  </a:cubicBezTo>
                  <a:cubicBezTo>
                    <a:pt x="408" y="383"/>
                    <a:pt x="387" y="388"/>
                    <a:pt x="365" y="389"/>
                  </a:cubicBezTo>
                  <a:cubicBezTo>
                    <a:pt x="348" y="391"/>
                    <a:pt x="333" y="399"/>
                    <a:pt x="318" y="406"/>
                  </a:cubicBezTo>
                  <a:cubicBezTo>
                    <a:pt x="297" y="415"/>
                    <a:pt x="277" y="424"/>
                    <a:pt x="257" y="433"/>
                  </a:cubicBezTo>
                  <a:cubicBezTo>
                    <a:pt x="235" y="444"/>
                    <a:pt x="213" y="454"/>
                    <a:pt x="190" y="464"/>
                  </a:cubicBezTo>
                  <a:cubicBezTo>
                    <a:pt x="171" y="473"/>
                    <a:pt x="151" y="482"/>
                    <a:pt x="131" y="491"/>
                  </a:cubicBezTo>
                  <a:cubicBezTo>
                    <a:pt x="113" y="499"/>
                    <a:pt x="96" y="507"/>
                    <a:pt x="78" y="515"/>
                  </a:cubicBezTo>
                  <a:cubicBezTo>
                    <a:pt x="64" y="522"/>
                    <a:pt x="51" y="528"/>
                    <a:pt x="37" y="534"/>
                  </a:cubicBezTo>
                  <a:cubicBezTo>
                    <a:pt x="34" y="535"/>
                    <a:pt x="33" y="535"/>
                    <a:pt x="32" y="532"/>
                  </a:cubicBezTo>
                  <a:cubicBezTo>
                    <a:pt x="22" y="509"/>
                    <a:pt x="11" y="487"/>
                    <a:pt x="1" y="465"/>
                  </a:cubicBezTo>
                  <a:cubicBezTo>
                    <a:pt x="0" y="462"/>
                    <a:pt x="0" y="461"/>
                    <a:pt x="3" y="459"/>
                  </a:cubicBezTo>
                  <a:cubicBezTo>
                    <a:pt x="25" y="449"/>
                    <a:pt x="48" y="439"/>
                    <a:pt x="70" y="428"/>
                  </a:cubicBezTo>
                  <a:cubicBezTo>
                    <a:pt x="87" y="421"/>
                    <a:pt x="104" y="413"/>
                    <a:pt x="121" y="405"/>
                  </a:cubicBezTo>
                  <a:cubicBezTo>
                    <a:pt x="148" y="393"/>
                    <a:pt x="175" y="380"/>
                    <a:pt x="203" y="368"/>
                  </a:cubicBezTo>
                  <a:cubicBezTo>
                    <a:pt x="233" y="354"/>
                    <a:pt x="264" y="340"/>
                    <a:pt x="294" y="326"/>
                  </a:cubicBezTo>
                  <a:cubicBezTo>
                    <a:pt x="302" y="323"/>
                    <a:pt x="311" y="318"/>
                    <a:pt x="319" y="315"/>
                  </a:cubicBezTo>
                  <a:cubicBezTo>
                    <a:pt x="326" y="313"/>
                    <a:pt x="334" y="311"/>
                    <a:pt x="341" y="310"/>
                  </a:cubicBezTo>
                  <a:cubicBezTo>
                    <a:pt x="360" y="307"/>
                    <a:pt x="378" y="304"/>
                    <a:pt x="397" y="301"/>
                  </a:cubicBezTo>
                  <a:cubicBezTo>
                    <a:pt x="413" y="299"/>
                    <a:pt x="430" y="297"/>
                    <a:pt x="447" y="294"/>
                  </a:cubicBezTo>
                  <a:cubicBezTo>
                    <a:pt x="464" y="292"/>
                    <a:pt x="481" y="289"/>
                    <a:pt x="498" y="286"/>
                  </a:cubicBezTo>
                  <a:cubicBezTo>
                    <a:pt x="499" y="286"/>
                    <a:pt x="501" y="284"/>
                    <a:pt x="502" y="283"/>
                  </a:cubicBezTo>
                  <a:cubicBezTo>
                    <a:pt x="520" y="260"/>
                    <a:pt x="538" y="237"/>
                    <a:pt x="556" y="214"/>
                  </a:cubicBezTo>
                  <a:cubicBezTo>
                    <a:pt x="579" y="183"/>
                    <a:pt x="603" y="153"/>
                    <a:pt x="626" y="122"/>
                  </a:cubicBezTo>
                  <a:cubicBezTo>
                    <a:pt x="631" y="115"/>
                    <a:pt x="637" y="108"/>
                    <a:pt x="642" y="101"/>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51">
              <a:extLst>
                <a:ext uri="{FF2B5EF4-FFF2-40B4-BE49-F238E27FC236}">
                  <a16:creationId xmlns:a16="http://schemas.microsoft.com/office/drawing/2014/main" id="{BC301C4E-D732-4AC1-E2C0-7B6D32519ACB}"/>
                </a:ext>
              </a:extLst>
            </p:cNvPr>
            <p:cNvSpPr>
              <a:spLocks/>
            </p:cNvSpPr>
            <p:nvPr/>
          </p:nvSpPr>
          <p:spPr bwMode="auto">
            <a:xfrm>
              <a:off x="2689782" y="2736547"/>
              <a:ext cx="1159199" cy="1918826"/>
            </a:xfrm>
            <a:custGeom>
              <a:avLst/>
              <a:gdLst>
                <a:gd name="T0" fmla="*/ 30 w 263"/>
                <a:gd name="T1" fmla="*/ 255 h 435"/>
                <a:gd name="T2" fmla="*/ 19 w 263"/>
                <a:gd name="T3" fmla="*/ 304 h 435"/>
                <a:gd name="T4" fmla="*/ 1 w 263"/>
                <a:gd name="T5" fmla="*/ 248 h 435"/>
                <a:gd name="T6" fmla="*/ 34 w 263"/>
                <a:gd name="T7" fmla="*/ 202 h 435"/>
                <a:gd name="T8" fmla="*/ 48 w 263"/>
                <a:gd name="T9" fmla="*/ 175 h 435"/>
                <a:gd name="T10" fmla="*/ 40 w 263"/>
                <a:gd name="T11" fmla="*/ 122 h 435"/>
                <a:gd name="T12" fmla="*/ 93 w 263"/>
                <a:gd name="T13" fmla="*/ 150 h 435"/>
                <a:gd name="T14" fmla="*/ 88 w 263"/>
                <a:gd name="T15" fmla="*/ 186 h 435"/>
                <a:gd name="T16" fmla="*/ 129 w 263"/>
                <a:gd name="T17" fmla="*/ 188 h 435"/>
                <a:gd name="T18" fmla="*/ 154 w 263"/>
                <a:gd name="T19" fmla="*/ 174 h 435"/>
                <a:gd name="T20" fmla="*/ 158 w 263"/>
                <a:gd name="T21" fmla="*/ 15 h 435"/>
                <a:gd name="T22" fmla="*/ 178 w 263"/>
                <a:gd name="T23" fmla="*/ 13 h 435"/>
                <a:gd name="T24" fmla="*/ 255 w 263"/>
                <a:gd name="T25" fmla="*/ 22 h 435"/>
                <a:gd name="T26" fmla="*/ 252 w 263"/>
                <a:gd name="T27" fmla="*/ 38 h 435"/>
                <a:gd name="T28" fmla="*/ 243 w 263"/>
                <a:gd name="T29" fmla="*/ 55 h 435"/>
                <a:gd name="T30" fmla="*/ 263 w 263"/>
                <a:gd name="T31" fmla="*/ 84 h 435"/>
                <a:gd name="T32" fmla="*/ 183 w 263"/>
                <a:gd name="T33" fmla="*/ 84 h 435"/>
                <a:gd name="T34" fmla="*/ 178 w 263"/>
                <a:gd name="T35" fmla="*/ 157 h 435"/>
                <a:gd name="T36" fmla="*/ 190 w 263"/>
                <a:gd name="T37" fmla="*/ 174 h 435"/>
                <a:gd name="T38" fmla="*/ 178 w 263"/>
                <a:gd name="T39" fmla="*/ 199 h 435"/>
                <a:gd name="T40" fmla="*/ 169 w 263"/>
                <a:gd name="T41" fmla="*/ 225 h 435"/>
                <a:gd name="T42" fmla="*/ 158 w 263"/>
                <a:gd name="T43" fmla="*/ 205 h 435"/>
                <a:gd name="T44" fmla="*/ 135 w 263"/>
                <a:gd name="T45" fmla="*/ 217 h 435"/>
                <a:gd name="T46" fmla="*/ 91 w 263"/>
                <a:gd name="T47" fmla="*/ 217 h 435"/>
                <a:gd name="T48" fmla="*/ 95 w 263"/>
                <a:gd name="T49" fmla="*/ 276 h 435"/>
                <a:gd name="T50" fmla="*/ 102 w 263"/>
                <a:gd name="T51" fmla="*/ 292 h 435"/>
                <a:gd name="T52" fmla="*/ 149 w 263"/>
                <a:gd name="T53" fmla="*/ 312 h 435"/>
                <a:gd name="T54" fmla="*/ 171 w 263"/>
                <a:gd name="T55" fmla="*/ 381 h 435"/>
                <a:gd name="T56" fmla="*/ 140 w 263"/>
                <a:gd name="T57" fmla="*/ 364 h 435"/>
                <a:gd name="T58" fmla="*/ 120 w 263"/>
                <a:gd name="T59" fmla="*/ 330 h 435"/>
                <a:gd name="T60" fmla="*/ 89 w 263"/>
                <a:gd name="T61" fmla="*/ 321 h 435"/>
                <a:gd name="T62" fmla="*/ 92 w 263"/>
                <a:gd name="T63" fmla="*/ 365 h 435"/>
                <a:gd name="T64" fmla="*/ 63 w 263"/>
                <a:gd name="T65" fmla="*/ 423 h 435"/>
                <a:gd name="T66" fmla="*/ 35 w 263"/>
                <a:gd name="T67" fmla="*/ 408 h 435"/>
                <a:gd name="T68" fmla="*/ 60 w 263"/>
                <a:gd name="T69" fmla="*/ 359 h 435"/>
                <a:gd name="T70" fmla="*/ 53 w 263"/>
                <a:gd name="T71" fmla="*/ 320 h 435"/>
                <a:gd name="T72" fmla="*/ 41 w 263"/>
                <a:gd name="T73" fmla="*/ 242 h 4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63" h="435">
                  <a:moveTo>
                    <a:pt x="40" y="239"/>
                  </a:moveTo>
                  <a:cubicBezTo>
                    <a:pt x="33" y="241"/>
                    <a:pt x="29" y="249"/>
                    <a:pt x="30" y="255"/>
                  </a:cubicBezTo>
                  <a:cubicBezTo>
                    <a:pt x="31" y="267"/>
                    <a:pt x="32" y="278"/>
                    <a:pt x="32" y="290"/>
                  </a:cubicBezTo>
                  <a:cubicBezTo>
                    <a:pt x="32" y="298"/>
                    <a:pt x="27" y="304"/>
                    <a:pt x="19" y="304"/>
                  </a:cubicBezTo>
                  <a:cubicBezTo>
                    <a:pt x="11" y="305"/>
                    <a:pt x="5" y="300"/>
                    <a:pt x="4" y="291"/>
                  </a:cubicBezTo>
                  <a:cubicBezTo>
                    <a:pt x="3" y="277"/>
                    <a:pt x="3" y="262"/>
                    <a:pt x="1" y="248"/>
                  </a:cubicBezTo>
                  <a:cubicBezTo>
                    <a:pt x="0" y="240"/>
                    <a:pt x="2" y="235"/>
                    <a:pt x="7" y="230"/>
                  </a:cubicBezTo>
                  <a:cubicBezTo>
                    <a:pt x="17" y="221"/>
                    <a:pt x="25" y="211"/>
                    <a:pt x="34" y="202"/>
                  </a:cubicBezTo>
                  <a:cubicBezTo>
                    <a:pt x="36" y="200"/>
                    <a:pt x="37" y="199"/>
                    <a:pt x="37" y="197"/>
                  </a:cubicBezTo>
                  <a:cubicBezTo>
                    <a:pt x="38" y="189"/>
                    <a:pt x="40" y="181"/>
                    <a:pt x="48" y="175"/>
                  </a:cubicBezTo>
                  <a:cubicBezTo>
                    <a:pt x="35" y="168"/>
                    <a:pt x="29" y="157"/>
                    <a:pt x="30" y="143"/>
                  </a:cubicBezTo>
                  <a:cubicBezTo>
                    <a:pt x="30" y="135"/>
                    <a:pt x="34" y="128"/>
                    <a:pt x="40" y="122"/>
                  </a:cubicBezTo>
                  <a:cubicBezTo>
                    <a:pt x="52" y="111"/>
                    <a:pt x="72" y="111"/>
                    <a:pt x="84" y="123"/>
                  </a:cubicBezTo>
                  <a:cubicBezTo>
                    <a:pt x="91" y="131"/>
                    <a:pt x="94" y="139"/>
                    <a:pt x="93" y="150"/>
                  </a:cubicBezTo>
                  <a:cubicBezTo>
                    <a:pt x="92" y="160"/>
                    <a:pt x="86" y="168"/>
                    <a:pt x="78" y="173"/>
                  </a:cubicBezTo>
                  <a:cubicBezTo>
                    <a:pt x="82" y="178"/>
                    <a:pt x="84" y="182"/>
                    <a:pt x="88" y="186"/>
                  </a:cubicBezTo>
                  <a:cubicBezTo>
                    <a:pt x="88" y="187"/>
                    <a:pt x="90" y="188"/>
                    <a:pt x="92" y="188"/>
                  </a:cubicBezTo>
                  <a:cubicBezTo>
                    <a:pt x="104" y="188"/>
                    <a:pt x="117" y="188"/>
                    <a:pt x="129" y="188"/>
                  </a:cubicBezTo>
                  <a:cubicBezTo>
                    <a:pt x="131" y="188"/>
                    <a:pt x="133" y="187"/>
                    <a:pt x="135" y="186"/>
                  </a:cubicBezTo>
                  <a:cubicBezTo>
                    <a:pt x="141" y="182"/>
                    <a:pt x="147" y="178"/>
                    <a:pt x="154" y="174"/>
                  </a:cubicBezTo>
                  <a:cubicBezTo>
                    <a:pt x="157" y="172"/>
                    <a:pt x="158" y="169"/>
                    <a:pt x="158" y="165"/>
                  </a:cubicBezTo>
                  <a:cubicBezTo>
                    <a:pt x="158" y="115"/>
                    <a:pt x="158" y="65"/>
                    <a:pt x="158" y="15"/>
                  </a:cubicBezTo>
                  <a:cubicBezTo>
                    <a:pt x="158" y="11"/>
                    <a:pt x="159" y="6"/>
                    <a:pt x="163" y="4"/>
                  </a:cubicBezTo>
                  <a:cubicBezTo>
                    <a:pt x="170" y="0"/>
                    <a:pt x="178" y="4"/>
                    <a:pt x="178" y="13"/>
                  </a:cubicBezTo>
                  <a:cubicBezTo>
                    <a:pt x="179" y="22"/>
                    <a:pt x="179" y="22"/>
                    <a:pt x="187" y="22"/>
                  </a:cubicBezTo>
                  <a:cubicBezTo>
                    <a:pt x="210" y="22"/>
                    <a:pt x="232" y="22"/>
                    <a:pt x="255" y="22"/>
                  </a:cubicBezTo>
                  <a:cubicBezTo>
                    <a:pt x="257" y="22"/>
                    <a:pt x="259" y="22"/>
                    <a:pt x="263" y="22"/>
                  </a:cubicBezTo>
                  <a:cubicBezTo>
                    <a:pt x="259" y="28"/>
                    <a:pt x="255" y="33"/>
                    <a:pt x="252" y="38"/>
                  </a:cubicBezTo>
                  <a:cubicBezTo>
                    <a:pt x="249" y="42"/>
                    <a:pt x="246" y="46"/>
                    <a:pt x="244" y="49"/>
                  </a:cubicBezTo>
                  <a:cubicBezTo>
                    <a:pt x="242" y="51"/>
                    <a:pt x="242" y="53"/>
                    <a:pt x="243" y="55"/>
                  </a:cubicBezTo>
                  <a:cubicBezTo>
                    <a:pt x="249" y="63"/>
                    <a:pt x="254" y="71"/>
                    <a:pt x="260" y="79"/>
                  </a:cubicBezTo>
                  <a:cubicBezTo>
                    <a:pt x="261" y="80"/>
                    <a:pt x="262" y="82"/>
                    <a:pt x="263" y="84"/>
                  </a:cubicBezTo>
                  <a:cubicBezTo>
                    <a:pt x="260" y="84"/>
                    <a:pt x="259" y="84"/>
                    <a:pt x="257" y="84"/>
                  </a:cubicBezTo>
                  <a:cubicBezTo>
                    <a:pt x="232" y="84"/>
                    <a:pt x="208" y="84"/>
                    <a:pt x="183" y="84"/>
                  </a:cubicBezTo>
                  <a:cubicBezTo>
                    <a:pt x="179" y="84"/>
                    <a:pt x="178" y="85"/>
                    <a:pt x="178" y="89"/>
                  </a:cubicBezTo>
                  <a:cubicBezTo>
                    <a:pt x="178" y="112"/>
                    <a:pt x="178" y="134"/>
                    <a:pt x="178" y="157"/>
                  </a:cubicBezTo>
                  <a:cubicBezTo>
                    <a:pt x="178" y="160"/>
                    <a:pt x="179" y="161"/>
                    <a:pt x="182" y="163"/>
                  </a:cubicBezTo>
                  <a:cubicBezTo>
                    <a:pt x="187" y="164"/>
                    <a:pt x="190" y="168"/>
                    <a:pt x="190" y="174"/>
                  </a:cubicBezTo>
                  <a:cubicBezTo>
                    <a:pt x="191" y="180"/>
                    <a:pt x="189" y="185"/>
                    <a:pt x="184" y="188"/>
                  </a:cubicBezTo>
                  <a:cubicBezTo>
                    <a:pt x="179" y="190"/>
                    <a:pt x="178" y="194"/>
                    <a:pt x="178" y="199"/>
                  </a:cubicBezTo>
                  <a:cubicBezTo>
                    <a:pt x="178" y="204"/>
                    <a:pt x="178" y="210"/>
                    <a:pt x="178" y="215"/>
                  </a:cubicBezTo>
                  <a:cubicBezTo>
                    <a:pt x="178" y="222"/>
                    <a:pt x="175" y="225"/>
                    <a:pt x="169" y="225"/>
                  </a:cubicBezTo>
                  <a:cubicBezTo>
                    <a:pt x="163" y="226"/>
                    <a:pt x="159" y="222"/>
                    <a:pt x="158" y="216"/>
                  </a:cubicBezTo>
                  <a:cubicBezTo>
                    <a:pt x="158" y="213"/>
                    <a:pt x="158" y="210"/>
                    <a:pt x="158" y="205"/>
                  </a:cubicBezTo>
                  <a:cubicBezTo>
                    <a:pt x="153" y="209"/>
                    <a:pt x="149" y="212"/>
                    <a:pt x="144" y="214"/>
                  </a:cubicBezTo>
                  <a:cubicBezTo>
                    <a:pt x="142" y="216"/>
                    <a:pt x="138" y="217"/>
                    <a:pt x="135" y="217"/>
                  </a:cubicBezTo>
                  <a:cubicBezTo>
                    <a:pt x="122" y="217"/>
                    <a:pt x="109" y="217"/>
                    <a:pt x="96" y="216"/>
                  </a:cubicBezTo>
                  <a:cubicBezTo>
                    <a:pt x="94" y="216"/>
                    <a:pt x="93" y="217"/>
                    <a:pt x="91" y="217"/>
                  </a:cubicBezTo>
                  <a:cubicBezTo>
                    <a:pt x="92" y="225"/>
                    <a:pt x="92" y="234"/>
                    <a:pt x="93" y="243"/>
                  </a:cubicBezTo>
                  <a:cubicBezTo>
                    <a:pt x="94" y="254"/>
                    <a:pt x="94" y="265"/>
                    <a:pt x="95" y="276"/>
                  </a:cubicBezTo>
                  <a:cubicBezTo>
                    <a:pt x="96" y="279"/>
                    <a:pt x="96" y="282"/>
                    <a:pt x="96" y="285"/>
                  </a:cubicBezTo>
                  <a:cubicBezTo>
                    <a:pt x="96" y="289"/>
                    <a:pt x="99" y="290"/>
                    <a:pt x="102" y="292"/>
                  </a:cubicBezTo>
                  <a:cubicBezTo>
                    <a:pt x="115" y="295"/>
                    <a:pt x="128" y="299"/>
                    <a:pt x="140" y="303"/>
                  </a:cubicBezTo>
                  <a:cubicBezTo>
                    <a:pt x="143" y="305"/>
                    <a:pt x="147" y="309"/>
                    <a:pt x="149" y="312"/>
                  </a:cubicBezTo>
                  <a:cubicBezTo>
                    <a:pt x="157" y="328"/>
                    <a:pt x="165" y="344"/>
                    <a:pt x="174" y="360"/>
                  </a:cubicBezTo>
                  <a:cubicBezTo>
                    <a:pt x="178" y="367"/>
                    <a:pt x="177" y="376"/>
                    <a:pt x="171" y="381"/>
                  </a:cubicBezTo>
                  <a:cubicBezTo>
                    <a:pt x="165" y="385"/>
                    <a:pt x="155" y="386"/>
                    <a:pt x="150" y="380"/>
                  </a:cubicBezTo>
                  <a:cubicBezTo>
                    <a:pt x="146" y="375"/>
                    <a:pt x="144" y="370"/>
                    <a:pt x="140" y="364"/>
                  </a:cubicBezTo>
                  <a:cubicBezTo>
                    <a:pt x="135" y="354"/>
                    <a:pt x="130" y="344"/>
                    <a:pt x="125" y="335"/>
                  </a:cubicBezTo>
                  <a:cubicBezTo>
                    <a:pt x="124" y="333"/>
                    <a:pt x="122" y="330"/>
                    <a:pt x="120" y="330"/>
                  </a:cubicBezTo>
                  <a:cubicBezTo>
                    <a:pt x="110" y="327"/>
                    <a:pt x="101" y="324"/>
                    <a:pt x="91" y="321"/>
                  </a:cubicBezTo>
                  <a:cubicBezTo>
                    <a:pt x="91" y="321"/>
                    <a:pt x="90" y="321"/>
                    <a:pt x="89" y="321"/>
                  </a:cubicBezTo>
                  <a:cubicBezTo>
                    <a:pt x="89" y="327"/>
                    <a:pt x="90" y="334"/>
                    <a:pt x="90" y="340"/>
                  </a:cubicBezTo>
                  <a:cubicBezTo>
                    <a:pt x="91" y="348"/>
                    <a:pt x="93" y="357"/>
                    <a:pt x="92" y="365"/>
                  </a:cubicBezTo>
                  <a:cubicBezTo>
                    <a:pt x="91" y="371"/>
                    <a:pt x="88" y="378"/>
                    <a:pt x="85" y="383"/>
                  </a:cubicBezTo>
                  <a:cubicBezTo>
                    <a:pt x="78" y="397"/>
                    <a:pt x="70" y="410"/>
                    <a:pt x="63" y="423"/>
                  </a:cubicBezTo>
                  <a:cubicBezTo>
                    <a:pt x="58" y="432"/>
                    <a:pt x="49" y="435"/>
                    <a:pt x="41" y="431"/>
                  </a:cubicBezTo>
                  <a:cubicBezTo>
                    <a:pt x="33" y="426"/>
                    <a:pt x="30" y="417"/>
                    <a:pt x="35" y="408"/>
                  </a:cubicBezTo>
                  <a:cubicBezTo>
                    <a:pt x="43" y="394"/>
                    <a:pt x="51" y="379"/>
                    <a:pt x="59" y="365"/>
                  </a:cubicBezTo>
                  <a:cubicBezTo>
                    <a:pt x="60" y="363"/>
                    <a:pt x="60" y="361"/>
                    <a:pt x="60" y="359"/>
                  </a:cubicBezTo>
                  <a:cubicBezTo>
                    <a:pt x="60" y="349"/>
                    <a:pt x="59" y="340"/>
                    <a:pt x="58" y="330"/>
                  </a:cubicBezTo>
                  <a:cubicBezTo>
                    <a:pt x="58" y="326"/>
                    <a:pt x="57" y="323"/>
                    <a:pt x="53" y="320"/>
                  </a:cubicBezTo>
                  <a:cubicBezTo>
                    <a:pt x="48" y="316"/>
                    <a:pt x="46" y="309"/>
                    <a:pt x="45" y="302"/>
                  </a:cubicBezTo>
                  <a:cubicBezTo>
                    <a:pt x="44" y="282"/>
                    <a:pt x="42" y="262"/>
                    <a:pt x="41" y="242"/>
                  </a:cubicBezTo>
                  <a:cubicBezTo>
                    <a:pt x="41" y="241"/>
                    <a:pt x="41" y="240"/>
                    <a:pt x="40" y="239"/>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52">
              <a:extLst>
                <a:ext uri="{FF2B5EF4-FFF2-40B4-BE49-F238E27FC236}">
                  <a16:creationId xmlns:a16="http://schemas.microsoft.com/office/drawing/2014/main" id="{D63D554F-6BCC-4AF1-8224-990B9D4D3BB1}"/>
                </a:ext>
              </a:extLst>
            </p:cNvPr>
            <p:cNvSpPr>
              <a:spLocks/>
            </p:cNvSpPr>
            <p:nvPr/>
          </p:nvSpPr>
          <p:spPr bwMode="auto">
            <a:xfrm>
              <a:off x="1111250" y="4178960"/>
              <a:ext cx="656441" cy="1124072"/>
            </a:xfrm>
            <a:custGeom>
              <a:avLst/>
              <a:gdLst>
                <a:gd name="T0" fmla="*/ 72 w 149"/>
                <a:gd name="T1" fmla="*/ 163 h 255"/>
                <a:gd name="T2" fmla="*/ 74 w 149"/>
                <a:gd name="T3" fmla="*/ 182 h 255"/>
                <a:gd name="T4" fmla="*/ 75 w 149"/>
                <a:gd name="T5" fmla="*/ 198 h 255"/>
                <a:gd name="T6" fmla="*/ 71 w 149"/>
                <a:gd name="T7" fmla="*/ 211 h 255"/>
                <a:gd name="T8" fmla="*/ 54 w 149"/>
                <a:gd name="T9" fmla="*/ 244 h 255"/>
                <a:gd name="T10" fmla="*/ 35 w 149"/>
                <a:gd name="T11" fmla="*/ 250 h 255"/>
                <a:gd name="T12" fmla="*/ 33 w 149"/>
                <a:gd name="T13" fmla="*/ 232 h 255"/>
                <a:gd name="T14" fmla="*/ 49 w 149"/>
                <a:gd name="T15" fmla="*/ 199 h 255"/>
                <a:gd name="T16" fmla="*/ 51 w 149"/>
                <a:gd name="T17" fmla="*/ 193 h 255"/>
                <a:gd name="T18" fmla="*/ 48 w 149"/>
                <a:gd name="T19" fmla="*/ 170 h 255"/>
                <a:gd name="T20" fmla="*/ 45 w 149"/>
                <a:gd name="T21" fmla="*/ 165 h 255"/>
                <a:gd name="T22" fmla="*/ 37 w 149"/>
                <a:gd name="T23" fmla="*/ 149 h 255"/>
                <a:gd name="T24" fmla="*/ 33 w 149"/>
                <a:gd name="T25" fmla="*/ 106 h 255"/>
                <a:gd name="T26" fmla="*/ 32 w 149"/>
                <a:gd name="T27" fmla="*/ 101 h 255"/>
                <a:gd name="T28" fmla="*/ 24 w 149"/>
                <a:gd name="T29" fmla="*/ 116 h 255"/>
                <a:gd name="T30" fmla="*/ 27 w 149"/>
                <a:gd name="T31" fmla="*/ 141 h 255"/>
                <a:gd name="T32" fmla="*/ 11 w 149"/>
                <a:gd name="T33" fmla="*/ 152 h 255"/>
                <a:gd name="T34" fmla="*/ 5 w 149"/>
                <a:gd name="T35" fmla="*/ 141 h 255"/>
                <a:gd name="T36" fmla="*/ 2 w 149"/>
                <a:gd name="T37" fmla="*/ 114 h 255"/>
                <a:gd name="T38" fmla="*/ 9 w 149"/>
                <a:gd name="T39" fmla="*/ 91 h 255"/>
                <a:gd name="T40" fmla="*/ 27 w 149"/>
                <a:gd name="T41" fmla="*/ 72 h 255"/>
                <a:gd name="T42" fmla="*/ 29 w 149"/>
                <a:gd name="T43" fmla="*/ 68 h 255"/>
                <a:gd name="T44" fmla="*/ 36 w 149"/>
                <a:gd name="T45" fmla="*/ 51 h 255"/>
                <a:gd name="T46" fmla="*/ 22 w 149"/>
                <a:gd name="T47" fmla="*/ 23 h 255"/>
                <a:gd name="T48" fmla="*/ 34 w 149"/>
                <a:gd name="T49" fmla="*/ 7 h 255"/>
                <a:gd name="T50" fmla="*/ 68 w 149"/>
                <a:gd name="T51" fmla="*/ 16 h 255"/>
                <a:gd name="T52" fmla="*/ 60 w 149"/>
                <a:gd name="T53" fmla="*/ 48 h 255"/>
                <a:gd name="T54" fmla="*/ 68 w 149"/>
                <a:gd name="T55" fmla="*/ 59 h 255"/>
                <a:gd name="T56" fmla="*/ 71 w 149"/>
                <a:gd name="T57" fmla="*/ 60 h 255"/>
                <a:gd name="T58" fmla="*/ 100 w 149"/>
                <a:gd name="T59" fmla="*/ 60 h 255"/>
                <a:gd name="T60" fmla="*/ 105 w 149"/>
                <a:gd name="T61" fmla="*/ 58 h 255"/>
                <a:gd name="T62" fmla="*/ 129 w 149"/>
                <a:gd name="T63" fmla="*/ 40 h 255"/>
                <a:gd name="T64" fmla="*/ 146 w 149"/>
                <a:gd name="T65" fmla="*/ 42 h 255"/>
                <a:gd name="T66" fmla="*/ 143 w 149"/>
                <a:gd name="T67" fmla="*/ 58 h 255"/>
                <a:gd name="T68" fmla="*/ 112 w 149"/>
                <a:gd name="T69" fmla="*/ 80 h 255"/>
                <a:gd name="T70" fmla="*/ 106 w 149"/>
                <a:gd name="T71" fmla="*/ 82 h 255"/>
                <a:gd name="T72" fmla="*/ 77 w 149"/>
                <a:gd name="T73" fmla="*/ 82 h 255"/>
                <a:gd name="T74" fmla="*/ 71 w 149"/>
                <a:gd name="T75" fmla="*/ 82 h 255"/>
                <a:gd name="T76" fmla="*/ 73 w 149"/>
                <a:gd name="T77" fmla="*/ 105 h 255"/>
                <a:gd name="T78" fmla="*/ 76 w 149"/>
                <a:gd name="T79" fmla="*/ 133 h 255"/>
                <a:gd name="T80" fmla="*/ 82 w 149"/>
                <a:gd name="T81" fmla="*/ 141 h 255"/>
                <a:gd name="T82" fmla="*/ 109 w 149"/>
                <a:gd name="T83" fmla="*/ 149 h 255"/>
                <a:gd name="T84" fmla="*/ 118 w 149"/>
                <a:gd name="T85" fmla="*/ 155 h 255"/>
                <a:gd name="T86" fmla="*/ 140 w 149"/>
                <a:gd name="T87" fmla="*/ 193 h 255"/>
                <a:gd name="T88" fmla="*/ 135 w 149"/>
                <a:gd name="T89" fmla="*/ 210 h 255"/>
                <a:gd name="T90" fmla="*/ 118 w 149"/>
                <a:gd name="T91" fmla="*/ 205 h 255"/>
                <a:gd name="T92" fmla="*/ 101 w 149"/>
                <a:gd name="T93" fmla="*/ 174 h 255"/>
                <a:gd name="T94" fmla="*/ 97 w 149"/>
                <a:gd name="T95" fmla="*/ 171 h 255"/>
                <a:gd name="T96" fmla="*/ 72 w 149"/>
                <a:gd name="T97" fmla="*/ 163 h 2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49" h="255">
                  <a:moveTo>
                    <a:pt x="72" y="163"/>
                  </a:moveTo>
                  <a:cubicBezTo>
                    <a:pt x="72" y="170"/>
                    <a:pt x="73" y="176"/>
                    <a:pt x="74" y="182"/>
                  </a:cubicBezTo>
                  <a:cubicBezTo>
                    <a:pt x="74" y="187"/>
                    <a:pt x="76" y="193"/>
                    <a:pt x="75" y="198"/>
                  </a:cubicBezTo>
                  <a:cubicBezTo>
                    <a:pt x="75" y="203"/>
                    <a:pt x="73" y="207"/>
                    <a:pt x="71" y="211"/>
                  </a:cubicBezTo>
                  <a:cubicBezTo>
                    <a:pt x="66" y="222"/>
                    <a:pt x="60" y="233"/>
                    <a:pt x="54" y="244"/>
                  </a:cubicBezTo>
                  <a:cubicBezTo>
                    <a:pt x="50" y="252"/>
                    <a:pt x="42" y="255"/>
                    <a:pt x="35" y="250"/>
                  </a:cubicBezTo>
                  <a:cubicBezTo>
                    <a:pt x="30" y="246"/>
                    <a:pt x="29" y="239"/>
                    <a:pt x="33" y="232"/>
                  </a:cubicBezTo>
                  <a:cubicBezTo>
                    <a:pt x="38" y="221"/>
                    <a:pt x="44" y="210"/>
                    <a:pt x="49" y="199"/>
                  </a:cubicBezTo>
                  <a:cubicBezTo>
                    <a:pt x="50" y="197"/>
                    <a:pt x="51" y="195"/>
                    <a:pt x="51" y="193"/>
                  </a:cubicBezTo>
                  <a:cubicBezTo>
                    <a:pt x="50" y="185"/>
                    <a:pt x="49" y="177"/>
                    <a:pt x="48" y="170"/>
                  </a:cubicBezTo>
                  <a:cubicBezTo>
                    <a:pt x="48" y="168"/>
                    <a:pt x="47" y="166"/>
                    <a:pt x="45" y="165"/>
                  </a:cubicBezTo>
                  <a:cubicBezTo>
                    <a:pt x="40" y="161"/>
                    <a:pt x="38" y="155"/>
                    <a:pt x="37" y="149"/>
                  </a:cubicBezTo>
                  <a:cubicBezTo>
                    <a:pt x="36" y="134"/>
                    <a:pt x="35" y="120"/>
                    <a:pt x="33" y="106"/>
                  </a:cubicBezTo>
                  <a:cubicBezTo>
                    <a:pt x="33" y="105"/>
                    <a:pt x="32" y="103"/>
                    <a:pt x="32" y="101"/>
                  </a:cubicBezTo>
                  <a:cubicBezTo>
                    <a:pt x="27" y="105"/>
                    <a:pt x="23" y="109"/>
                    <a:pt x="24" y="116"/>
                  </a:cubicBezTo>
                  <a:cubicBezTo>
                    <a:pt x="26" y="124"/>
                    <a:pt x="26" y="132"/>
                    <a:pt x="27" y="141"/>
                  </a:cubicBezTo>
                  <a:cubicBezTo>
                    <a:pt x="28" y="150"/>
                    <a:pt x="20" y="155"/>
                    <a:pt x="11" y="152"/>
                  </a:cubicBezTo>
                  <a:cubicBezTo>
                    <a:pt x="7" y="150"/>
                    <a:pt x="5" y="146"/>
                    <a:pt x="5" y="141"/>
                  </a:cubicBezTo>
                  <a:cubicBezTo>
                    <a:pt x="4" y="132"/>
                    <a:pt x="4" y="123"/>
                    <a:pt x="2" y="114"/>
                  </a:cubicBezTo>
                  <a:cubicBezTo>
                    <a:pt x="0" y="104"/>
                    <a:pt x="3" y="98"/>
                    <a:pt x="9" y="91"/>
                  </a:cubicBezTo>
                  <a:cubicBezTo>
                    <a:pt x="16" y="85"/>
                    <a:pt x="21" y="79"/>
                    <a:pt x="27" y="72"/>
                  </a:cubicBezTo>
                  <a:cubicBezTo>
                    <a:pt x="28" y="71"/>
                    <a:pt x="29" y="69"/>
                    <a:pt x="29" y="68"/>
                  </a:cubicBezTo>
                  <a:cubicBezTo>
                    <a:pt x="29" y="61"/>
                    <a:pt x="32" y="56"/>
                    <a:pt x="36" y="51"/>
                  </a:cubicBezTo>
                  <a:cubicBezTo>
                    <a:pt x="26" y="45"/>
                    <a:pt x="20" y="36"/>
                    <a:pt x="22" y="23"/>
                  </a:cubicBezTo>
                  <a:cubicBezTo>
                    <a:pt x="24" y="16"/>
                    <a:pt x="28" y="10"/>
                    <a:pt x="34" y="7"/>
                  </a:cubicBezTo>
                  <a:cubicBezTo>
                    <a:pt x="45" y="0"/>
                    <a:pt x="62" y="4"/>
                    <a:pt x="68" y="16"/>
                  </a:cubicBezTo>
                  <a:cubicBezTo>
                    <a:pt x="75" y="29"/>
                    <a:pt x="71" y="43"/>
                    <a:pt x="60" y="48"/>
                  </a:cubicBezTo>
                  <a:cubicBezTo>
                    <a:pt x="62" y="52"/>
                    <a:pt x="65" y="56"/>
                    <a:pt x="68" y="59"/>
                  </a:cubicBezTo>
                  <a:cubicBezTo>
                    <a:pt x="69" y="60"/>
                    <a:pt x="70" y="60"/>
                    <a:pt x="71" y="60"/>
                  </a:cubicBezTo>
                  <a:cubicBezTo>
                    <a:pt x="81" y="60"/>
                    <a:pt x="90" y="60"/>
                    <a:pt x="100" y="60"/>
                  </a:cubicBezTo>
                  <a:cubicBezTo>
                    <a:pt x="101" y="60"/>
                    <a:pt x="103" y="59"/>
                    <a:pt x="105" y="58"/>
                  </a:cubicBezTo>
                  <a:cubicBezTo>
                    <a:pt x="113" y="52"/>
                    <a:pt x="121" y="46"/>
                    <a:pt x="129" y="40"/>
                  </a:cubicBezTo>
                  <a:cubicBezTo>
                    <a:pt x="135" y="36"/>
                    <a:pt x="142" y="37"/>
                    <a:pt x="146" y="42"/>
                  </a:cubicBezTo>
                  <a:cubicBezTo>
                    <a:pt x="149" y="46"/>
                    <a:pt x="149" y="54"/>
                    <a:pt x="143" y="58"/>
                  </a:cubicBezTo>
                  <a:cubicBezTo>
                    <a:pt x="132" y="65"/>
                    <a:pt x="122" y="73"/>
                    <a:pt x="112" y="80"/>
                  </a:cubicBezTo>
                  <a:cubicBezTo>
                    <a:pt x="110" y="81"/>
                    <a:pt x="108" y="82"/>
                    <a:pt x="106" y="82"/>
                  </a:cubicBezTo>
                  <a:cubicBezTo>
                    <a:pt x="96" y="82"/>
                    <a:pt x="87" y="82"/>
                    <a:pt x="77" y="82"/>
                  </a:cubicBezTo>
                  <a:cubicBezTo>
                    <a:pt x="76" y="82"/>
                    <a:pt x="74" y="82"/>
                    <a:pt x="71" y="82"/>
                  </a:cubicBezTo>
                  <a:cubicBezTo>
                    <a:pt x="72" y="90"/>
                    <a:pt x="73" y="98"/>
                    <a:pt x="73" y="105"/>
                  </a:cubicBezTo>
                  <a:cubicBezTo>
                    <a:pt x="74" y="114"/>
                    <a:pt x="75" y="124"/>
                    <a:pt x="76" y="133"/>
                  </a:cubicBezTo>
                  <a:cubicBezTo>
                    <a:pt x="77" y="137"/>
                    <a:pt x="77" y="140"/>
                    <a:pt x="82" y="141"/>
                  </a:cubicBezTo>
                  <a:cubicBezTo>
                    <a:pt x="91" y="143"/>
                    <a:pt x="100" y="146"/>
                    <a:pt x="109" y="149"/>
                  </a:cubicBezTo>
                  <a:cubicBezTo>
                    <a:pt x="112" y="150"/>
                    <a:pt x="116" y="152"/>
                    <a:pt x="118" y="155"/>
                  </a:cubicBezTo>
                  <a:cubicBezTo>
                    <a:pt x="125" y="168"/>
                    <a:pt x="132" y="181"/>
                    <a:pt x="140" y="193"/>
                  </a:cubicBezTo>
                  <a:cubicBezTo>
                    <a:pt x="143" y="200"/>
                    <a:pt x="141" y="207"/>
                    <a:pt x="135" y="210"/>
                  </a:cubicBezTo>
                  <a:cubicBezTo>
                    <a:pt x="129" y="214"/>
                    <a:pt x="122" y="212"/>
                    <a:pt x="118" y="205"/>
                  </a:cubicBezTo>
                  <a:cubicBezTo>
                    <a:pt x="112" y="195"/>
                    <a:pt x="107" y="185"/>
                    <a:pt x="101" y="174"/>
                  </a:cubicBezTo>
                  <a:cubicBezTo>
                    <a:pt x="100" y="173"/>
                    <a:pt x="99" y="171"/>
                    <a:pt x="97" y="171"/>
                  </a:cubicBezTo>
                  <a:cubicBezTo>
                    <a:pt x="89" y="168"/>
                    <a:pt x="81" y="166"/>
                    <a:pt x="72" y="163"/>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4" name="Freeform 53">
              <a:extLst>
                <a:ext uri="{FF2B5EF4-FFF2-40B4-BE49-F238E27FC236}">
                  <a16:creationId xmlns:a16="http://schemas.microsoft.com/office/drawing/2014/main" id="{374929A5-3F7C-11FB-8B17-C95C31A54DC7}"/>
                </a:ext>
              </a:extLst>
            </p:cNvPr>
            <p:cNvSpPr>
              <a:spLocks/>
            </p:cNvSpPr>
            <p:nvPr/>
          </p:nvSpPr>
          <p:spPr bwMode="auto">
            <a:xfrm>
              <a:off x="1837946" y="3856228"/>
              <a:ext cx="656441" cy="1121877"/>
            </a:xfrm>
            <a:custGeom>
              <a:avLst/>
              <a:gdLst>
                <a:gd name="T0" fmla="*/ 59 w 149"/>
                <a:gd name="T1" fmla="*/ 48 h 254"/>
                <a:gd name="T2" fmla="*/ 67 w 149"/>
                <a:gd name="T3" fmla="*/ 58 h 254"/>
                <a:gd name="T4" fmla="*/ 71 w 149"/>
                <a:gd name="T5" fmla="*/ 59 h 254"/>
                <a:gd name="T6" fmla="*/ 98 w 149"/>
                <a:gd name="T7" fmla="*/ 59 h 254"/>
                <a:gd name="T8" fmla="*/ 105 w 149"/>
                <a:gd name="T9" fmla="*/ 56 h 254"/>
                <a:gd name="T10" fmla="*/ 129 w 149"/>
                <a:gd name="T11" fmla="*/ 39 h 254"/>
                <a:gd name="T12" fmla="*/ 145 w 149"/>
                <a:gd name="T13" fmla="*/ 41 h 254"/>
                <a:gd name="T14" fmla="*/ 142 w 149"/>
                <a:gd name="T15" fmla="*/ 57 h 254"/>
                <a:gd name="T16" fmla="*/ 112 w 149"/>
                <a:gd name="T17" fmla="*/ 78 h 254"/>
                <a:gd name="T18" fmla="*/ 104 w 149"/>
                <a:gd name="T19" fmla="*/ 81 h 254"/>
                <a:gd name="T20" fmla="*/ 75 w 149"/>
                <a:gd name="T21" fmla="*/ 81 h 254"/>
                <a:gd name="T22" fmla="*/ 71 w 149"/>
                <a:gd name="T23" fmla="*/ 86 h 254"/>
                <a:gd name="T24" fmla="*/ 75 w 149"/>
                <a:gd name="T25" fmla="*/ 134 h 254"/>
                <a:gd name="T26" fmla="*/ 81 w 149"/>
                <a:gd name="T27" fmla="*/ 140 h 254"/>
                <a:gd name="T28" fmla="*/ 105 w 149"/>
                <a:gd name="T29" fmla="*/ 146 h 254"/>
                <a:gd name="T30" fmla="*/ 119 w 149"/>
                <a:gd name="T31" fmla="*/ 157 h 254"/>
                <a:gd name="T32" fmla="*/ 139 w 149"/>
                <a:gd name="T33" fmla="*/ 192 h 254"/>
                <a:gd name="T34" fmla="*/ 134 w 149"/>
                <a:gd name="T35" fmla="*/ 209 h 254"/>
                <a:gd name="T36" fmla="*/ 118 w 149"/>
                <a:gd name="T37" fmla="*/ 204 h 254"/>
                <a:gd name="T38" fmla="*/ 100 w 149"/>
                <a:gd name="T39" fmla="*/ 173 h 254"/>
                <a:gd name="T40" fmla="*/ 95 w 149"/>
                <a:gd name="T41" fmla="*/ 169 h 254"/>
                <a:gd name="T42" fmla="*/ 71 w 149"/>
                <a:gd name="T43" fmla="*/ 162 h 254"/>
                <a:gd name="T44" fmla="*/ 73 w 149"/>
                <a:gd name="T45" fmla="*/ 183 h 254"/>
                <a:gd name="T46" fmla="*/ 74 w 149"/>
                <a:gd name="T47" fmla="*/ 199 h 254"/>
                <a:gd name="T48" fmla="*/ 67 w 149"/>
                <a:gd name="T49" fmla="*/ 215 h 254"/>
                <a:gd name="T50" fmla="*/ 54 w 149"/>
                <a:gd name="T51" fmla="*/ 242 h 254"/>
                <a:gd name="T52" fmla="*/ 33 w 149"/>
                <a:gd name="T53" fmla="*/ 248 h 254"/>
                <a:gd name="T54" fmla="*/ 32 w 149"/>
                <a:gd name="T55" fmla="*/ 230 h 254"/>
                <a:gd name="T56" fmla="*/ 49 w 149"/>
                <a:gd name="T57" fmla="*/ 198 h 254"/>
                <a:gd name="T58" fmla="*/ 50 w 149"/>
                <a:gd name="T59" fmla="*/ 192 h 254"/>
                <a:gd name="T60" fmla="*/ 47 w 149"/>
                <a:gd name="T61" fmla="*/ 169 h 254"/>
                <a:gd name="T62" fmla="*/ 44 w 149"/>
                <a:gd name="T63" fmla="*/ 164 h 254"/>
                <a:gd name="T64" fmla="*/ 37 w 149"/>
                <a:gd name="T65" fmla="*/ 149 h 254"/>
                <a:gd name="T66" fmla="*/ 31 w 149"/>
                <a:gd name="T67" fmla="*/ 102 h 254"/>
                <a:gd name="T68" fmla="*/ 31 w 149"/>
                <a:gd name="T69" fmla="*/ 100 h 254"/>
                <a:gd name="T70" fmla="*/ 23 w 149"/>
                <a:gd name="T71" fmla="*/ 113 h 254"/>
                <a:gd name="T72" fmla="*/ 26 w 149"/>
                <a:gd name="T73" fmla="*/ 138 h 254"/>
                <a:gd name="T74" fmla="*/ 16 w 149"/>
                <a:gd name="T75" fmla="*/ 151 h 254"/>
                <a:gd name="T76" fmla="*/ 4 w 149"/>
                <a:gd name="T77" fmla="*/ 141 h 254"/>
                <a:gd name="T78" fmla="*/ 0 w 149"/>
                <a:gd name="T79" fmla="*/ 103 h 254"/>
                <a:gd name="T80" fmla="*/ 2 w 149"/>
                <a:gd name="T81" fmla="*/ 98 h 254"/>
                <a:gd name="T82" fmla="*/ 26 w 149"/>
                <a:gd name="T83" fmla="*/ 71 h 254"/>
                <a:gd name="T84" fmla="*/ 28 w 149"/>
                <a:gd name="T85" fmla="*/ 67 h 254"/>
                <a:gd name="T86" fmla="*/ 35 w 149"/>
                <a:gd name="T87" fmla="*/ 50 h 254"/>
                <a:gd name="T88" fmla="*/ 21 w 149"/>
                <a:gd name="T89" fmla="*/ 28 h 254"/>
                <a:gd name="T90" fmla="*/ 28 w 149"/>
                <a:gd name="T91" fmla="*/ 9 h 254"/>
                <a:gd name="T92" fmla="*/ 63 w 149"/>
                <a:gd name="T93" fmla="*/ 9 h 254"/>
                <a:gd name="T94" fmla="*/ 59 w 149"/>
                <a:gd name="T95" fmla="*/ 48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49" h="254">
                  <a:moveTo>
                    <a:pt x="59" y="48"/>
                  </a:moveTo>
                  <a:cubicBezTo>
                    <a:pt x="62" y="51"/>
                    <a:pt x="64" y="55"/>
                    <a:pt x="67" y="58"/>
                  </a:cubicBezTo>
                  <a:cubicBezTo>
                    <a:pt x="68" y="59"/>
                    <a:pt x="69" y="59"/>
                    <a:pt x="71" y="59"/>
                  </a:cubicBezTo>
                  <a:cubicBezTo>
                    <a:pt x="80" y="59"/>
                    <a:pt x="89" y="59"/>
                    <a:pt x="98" y="59"/>
                  </a:cubicBezTo>
                  <a:cubicBezTo>
                    <a:pt x="101" y="59"/>
                    <a:pt x="103" y="57"/>
                    <a:pt x="105" y="56"/>
                  </a:cubicBezTo>
                  <a:cubicBezTo>
                    <a:pt x="113" y="51"/>
                    <a:pt x="121" y="45"/>
                    <a:pt x="129" y="39"/>
                  </a:cubicBezTo>
                  <a:cubicBezTo>
                    <a:pt x="134" y="35"/>
                    <a:pt x="141" y="36"/>
                    <a:pt x="145" y="41"/>
                  </a:cubicBezTo>
                  <a:cubicBezTo>
                    <a:pt x="149" y="46"/>
                    <a:pt x="147" y="53"/>
                    <a:pt x="142" y="57"/>
                  </a:cubicBezTo>
                  <a:cubicBezTo>
                    <a:pt x="132" y="64"/>
                    <a:pt x="122" y="71"/>
                    <a:pt x="112" y="78"/>
                  </a:cubicBezTo>
                  <a:cubicBezTo>
                    <a:pt x="110" y="80"/>
                    <a:pt x="107" y="80"/>
                    <a:pt x="104" y="81"/>
                  </a:cubicBezTo>
                  <a:cubicBezTo>
                    <a:pt x="95" y="81"/>
                    <a:pt x="85" y="81"/>
                    <a:pt x="75" y="81"/>
                  </a:cubicBezTo>
                  <a:cubicBezTo>
                    <a:pt x="72" y="81"/>
                    <a:pt x="70" y="82"/>
                    <a:pt x="71" y="86"/>
                  </a:cubicBezTo>
                  <a:cubicBezTo>
                    <a:pt x="73" y="102"/>
                    <a:pt x="74" y="118"/>
                    <a:pt x="75" y="134"/>
                  </a:cubicBezTo>
                  <a:cubicBezTo>
                    <a:pt x="76" y="138"/>
                    <a:pt x="78" y="139"/>
                    <a:pt x="81" y="140"/>
                  </a:cubicBezTo>
                  <a:cubicBezTo>
                    <a:pt x="89" y="142"/>
                    <a:pt x="97" y="145"/>
                    <a:pt x="105" y="146"/>
                  </a:cubicBezTo>
                  <a:cubicBezTo>
                    <a:pt x="111" y="148"/>
                    <a:pt x="116" y="151"/>
                    <a:pt x="119" y="157"/>
                  </a:cubicBezTo>
                  <a:cubicBezTo>
                    <a:pt x="125" y="169"/>
                    <a:pt x="132" y="181"/>
                    <a:pt x="139" y="192"/>
                  </a:cubicBezTo>
                  <a:cubicBezTo>
                    <a:pt x="142" y="199"/>
                    <a:pt x="140" y="206"/>
                    <a:pt x="134" y="209"/>
                  </a:cubicBezTo>
                  <a:cubicBezTo>
                    <a:pt x="129" y="212"/>
                    <a:pt x="121" y="210"/>
                    <a:pt x="118" y="204"/>
                  </a:cubicBezTo>
                  <a:cubicBezTo>
                    <a:pt x="112" y="194"/>
                    <a:pt x="106" y="184"/>
                    <a:pt x="100" y="173"/>
                  </a:cubicBezTo>
                  <a:cubicBezTo>
                    <a:pt x="99" y="172"/>
                    <a:pt x="97" y="170"/>
                    <a:pt x="95" y="169"/>
                  </a:cubicBezTo>
                  <a:cubicBezTo>
                    <a:pt x="88" y="167"/>
                    <a:pt x="80" y="165"/>
                    <a:pt x="71" y="162"/>
                  </a:cubicBezTo>
                  <a:cubicBezTo>
                    <a:pt x="72" y="170"/>
                    <a:pt x="72" y="177"/>
                    <a:pt x="73" y="183"/>
                  </a:cubicBezTo>
                  <a:cubicBezTo>
                    <a:pt x="74" y="189"/>
                    <a:pt x="75" y="194"/>
                    <a:pt x="74" y="199"/>
                  </a:cubicBezTo>
                  <a:cubicBezTo>
                    <a:pt x="73" y="205"/>
                    <a:pt x="70" y="210"/>
                    <a:pt x="67" y="215"/>
                  </a:cubicBezTo>
                  <a:cubicBezTo>
                    <a:pt x="63" y="224"/>
                    <a:pt x="58" y="233"/>
                    <a:pt x="54" y="242"/>
                  </a:cubicBezTo>
                  <a:cubicBezTo>
                    <a:pt x="49" y="251"/>
                    <a:pt x="40" y="254"/>
                    <a:pt x="33" y="248"/>
                  </a:cubicBezTo>
                  <a:cubicBezTo>
                    <a:pt x="29" y="244"/>
                    <a:pt x="28" y="237"/>
                    <a:pt x="32" y="230"/>
                  </a:cubicBezTo>
                  <a:cubicBezTo>
                    <a:pt x="38" y="219"/>
                    <a:pt x="43" y="209"/>
                    <a:pt x="49" y="198"/>
                  </a:cubicBezTo>
                  <a:cubicBezTo>
                    <a:pt x="49" y="196"/>
                    <a:pt x="50" y="194"/>
                    <a:pt x="50" y="192"/>
                  </a:cubicBezTo>
                  <a:cubicBezTo>
                    <a:pt x="49" y="184"/>
                    <a:pt x="48" y="177"/>
                    <a:pt x="47" y="169"/>
                  </a:cubicBezTo>
                  <a:cubicBezTo>
                    <a:pt x="47" y="168"/>
                    <a:pt x="46" y="165"/>
                    <a:pt x="44" y="164"/>
                  </a:cubicBezTo>
                  <a:cubicBezTo>
                    <a:pt x="40" y="160"/>
                    <a:pt x="37" y="155"/>
                    <a:pt x="37" y="149"/>
                  </a:cubicBezTo>
                  <a:cubicBezTo>
                    <a:pt x="35" y="133"/>
                    <a:pt x="33" y="118"/>
                    <a:pt x="31" y="102"/>
                  </a:cubicBezTo>
                  <a:cubicBezTo>
                    <a:pt x="31" y="102"/>
                    <a:pt x="31" y="101"/>
                    <a:pt x="31" y="100"/>
                  </a:cubicBezTo>
                  <a:cubicBezTo>
                    <a:pt x="25" y="103"/>
                    <a:pt x="23" y="108"/>
                    <a:pt x="23" y="113"/>
                  </a:cubicBezTo>
                  <a:cubicBezTo>
                    <a:pt x="24" y="121"/>
                    <a:pt x="25" y="130"/>
                    <a:pt x="26" y="138"/>
                  </a:cubicBezTo>
                  <a:cubicBezTo>
                    <a:pt x="27" y="146"/>
                    <a:pt x="23" y="151"/>
                    <a:pt x="16" y="151"/>
                  </a:cubicBezTo>
                  <a:cubicBezTo>
                    <a:pt x="10" y="152"/>
                    <a:pt x="5" y="148"/>
                    <a:pt x="4" y="141"/>
                  </a:cubicBezTo>
                  <a:cubicBezTo>
                    <a:pt x="3" y="128"/>
                    <a:pt x="1" y="116"/>
                    <a:pt x="0" y="103"/>
                  </a:cubicBezTo>
                  <a:cubicBezTo>
                    <a:pt x="0" y="101"/>
                    <a:pt x="1" y="99"/>
                    <a:pt x="2" y="98"/>
                  </a:cubicBezTo>
                  <a:cubicBezTo>
                    <a:pt x="10" y="89"/>
                    <a:pt x="18" y="80"/>
                    <a:pt x="26" y="71"/>
                  </a:cubicBezTo>
                  <a:cubicBezTo>
                    <a:pt x="27" y="70"/>
                    <a:pt x="28" y="69"/>
                    <a:pt x="28" y="67"/>
                  </a:cubicBezTo>
                  <a:cubicBezTo>
                    <a:pt x="30" y="57"/>
                    <a:pt x="30" y="57"/>
                    <a:pt x="35" y="50"/>
                  </a:cubicBezTo>
                  <a:cubicBezTo>
                    <a:pt x="27" y="45"/>
                    <a:pt x="21" y="38"/>
                    <a:pt x="21" y="28"/>
                  </a:cubicBezTo>
                  <a:cubicBezTo>
                    <a:pt x="21" y="21"/>
                    <a:pt x="23" y="15"/>
                    <a:pt x="28" y="9"/>
                  </a:cubicBezTo>
                  <a:cubicBezTo>
                    <a:pt x="37" y="0"/>
                    <a:pt x="53" y="0"/>
                    <a:pt x="63" y="9"/>
                  </a:cubicBezTo>
                  <a:cubicBezTo>
                    <a:pt x="74" y="19"/>
                    <a:pt x="73" y="35"/>
                    <a:pt x="59" y="48"/>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cxnSp>
        <p:nvCxnSpPr>
          <p:cNvPr id="75" name="Straight Connector 74">
            <a:extLst>
              <a:ext uri="{FF2B5EF4-FFF2-40B4-BE49-F238E27FC236}">
                <a16:creationId xmlns:a16="http://schemas.microsoft.com/office/drawing/2014/main" id="{71E148B3-E782-1BB0-73F3-59C3BEF60356}"/>
              </a:ext>
            </a:extLst>
          </p:cNvPr>
          <p:cNvCxnSpPr>
            <a:cxnSpLocks/>
          </p:cNvCxnSpPr>
          <p:nvPr/>
        </p:nvCxnSpPr>
        <p:spPr>
          <a:xfrm>
            <a:off x="-19050" y="1746250"/>
            <a:ext cx="14211300" cy="0"/>
          </a:xfrm>
          <a:prstGeom prst="line">
            <a:avLst/>
          </a:prstGeom>
        </p:spPr>
        <p:style>
          <a:lnRef idx="3">
            <a:schemeClr val="accent2"/>
          </a:lnRef>
          <a:fillRef idx="0">
            <a:schemeClr val="accent2"/>
          </a:fillRef>
          <a:effectRef idx="2">
            <a:schemeClr val="accent2"/>
          </a:effectRef>
          <a:fontRef idx="minor">
            <a:schemeClr val="tx1"/>
          </a:fontRef>
        </p:style>
      </p:cxn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190</TotalTime>
  <Words>584</Words>
  <Application>Microsoft Office PowerPoint</Application>
  <PresentationFormat>Custom</PresentationFormat>
  <Paragraphs>60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Bariol Bold</vt:lpstr>
      <vt:lpstr>Calibri</vt:lpstr>
      <vt:lpstr>Trebuchet MS</vt:lpstr>
      <vt:lpstr>Office Theme</vt:lpstr>
      <vt:lpstr>ALLS14 Conference poster template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Adrian Gheorghe</dc:creator>
  <cp:lastModifiedBy>Adrian Gheorghe</cp:lastModifiedBy>
  <cp:revision>3</cp:revision>
  <dcterms:created xsi:type="dcterms:W3CDTF">2024-09-04T07:48:29Z</dcterms:created>
  <dcterms:modified xsi:type="dcterms:W3CDTF">2024-09-04T10:58:53Z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2024-09-04T00:00:00Z</vt:filetime>
  </property>
  <property fmtid="{D5CDD505-2E9C-101B-9397-08002B2CF9AE}" pid="3" name="Creator">
    <vt:lpwstr>Adobe InDesign 19.5 (Windows)</vt:lpwstr>
  </property>
  <property fmtid="{D5CDD505-2E9C-101B-9397-08002B2CF9AE}" pid="4" name="LastSaved">
    <vt:filetime>2024-09-04T00:00:00Z</vt:filetime>
  </property>
  <property fmtid="{D5CDD505-2E9C-101B-9397-08002B2CF9AE}" pid="5" name="Producer">
    <vt:lpwstr>Adobe PDF Library 17.0</vt:lpwstr>
  </property>
</Properties>
</file>