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sldIdLst>
    <p:sldId id="256" r:id="rId2"/>
  </p:sldIdLst>
  <p:sldSz cx="32918400" cy="43891200"/>
  <p:notesSz cx="6858000" cy="9144000"/>
  <p:embeddedFontLst>
    <p:embeddedFont>
      <p:font typeface="Poppins" panose="00000500000000000000" pitchFamily="2" charset="0"/>
      <p:regular r:id="rId3"/>
      <p:bold r:id="rId4"/>
      <p:italic r:id="rId5"/>
      <p:boldItalic r:id="rId6"/>
    </p:embeddedFont>
    <p:embeddedFont>
      <p:font typeface="Poppins SemiBold" panose="00000700000000000000" pitchFamily="2" charset="0"/>
      <p:bold r:id="rId7"/>
      <p:boldItalic r:id="rId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1E36"/>
    <a:srgbClr val="0C69CD"/>
    <a:srgbClr val="74ACD8"/>
    <a:srgbClr val="C2DAED"/>
    <a:srgbClr val="89AA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p:scale>
          <a:sx n="13" d="100"/>
          <a:sy n="13" d="100"/>
        </p:scale>
        <p:origin x="2697" y="39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6.fntdata"/><Relationship Id="rId3" Type="http://schemas.openxmlformats.org/officeDocument/2006/relationships/font" Target="fonts/font1.fntdata"/><Relationship Id="rId7" Type="http://schemas.openxmlformats.org/officeDocument/2006/relationships/font" Target="fonts/font5.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4.fntdata"/><Relationship Id="rId11" Type="http://schemas.openxmlformats.org/officeDocument/2006/relationships/theme" Target="theme/theme1.xml"/><Relationship Id="rId5" Type="http://schemas.openxmlformats.org/officeDocument/2006/relationships/font" Target="fonts/font3.fntdata"/><Relationship Id="rId10" Type="http://schemas.openxmlformats.org/officeDocument/2006/relationships/viewProps" Target="viewProps.xml"/><Relationship Id="rId4" Type="http://schemas.openxmlformats.org/officeDocument/2006/relationships/font" Target="fonts/font2.fntdata"/><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Low users</c:v>
                </c:pt>
              </c:strCache>
            </c:strRef>
          </c:tx>
          <c:spPr>
            <a:solidFill>
              <a:srgbClr val="FFE2D5"/>
            </a:solidFill>
            <a:ln>
              <a:noFill/>
            </a:ln>
            <a:effectLst/>
          </c:spPr>
          <c:invertIfNegative val="0"/>
          <c:cat>
            <c:strRef>
              <c:f>Sheet1!$A$2:$A$3</c:f>
              <c:strCache>
                <c:ptCount val="2"/>
                <c:pt idx="0">
                  <c:v>Neuroticisim 1</c:v>
                </c:pt>
                <c:pt idx="1">
                  <c:v>Withdrawal 2</c:v>
                </c:pt>
              </c:strCache>
            </c:strRef>
          </c:cat>
          <c:val>
            <c:numRef>
              <c:f>Sheet1!$B$2:$B$3</c:f>
              <c:numCache>
                <c:formatCode>General</c:formatCode>
                <c:ptCount val="2"/>
                <c:pt idx="0">
                  <c:v>22</c:v>
                </c:pt>
                <c:pt idx="1">
                  <c:v>22</c:v>
                </c:pt>
              </c:numCache>
            </c:numRef>
          </c:val>
          <c:extLst>
            <c:ext xmlns:c16="http://schemas.microsoft.com/office/drawing/2014/chart" uri="{C3380CC4-5D6E-409C-BE32-E72D297353CC}">
              <c16:uniqueId val="{00000000-F084-44C5-85A4-7839056DA164}"/>
            </c:ext>
          </c:extLst>
        </c:ser>
        <c:ser>
          <c:idx val="1"/>
          <c:order val="1"/>
          <c:tx>
            <c:strRef>
              <c:f>Sheet1!$C$1</c:f>
              <c:strCache>
                <c:ptCount val="1"/>
                <c:pt idx="0">
                  <c:v>Average users</c:v>
                </c:pt>
              </c:strCache>
            </c:strRef>
          </c:tx>
          <c:spPr>
            <a:solidFill>
              <a:srgbClr val="FF621E"/>
            </a:solidFill>
            <a:ln>
              <a:noFill/>
            </a:ln>
            <a:effectLst/>
          </c:spPr>
          <c:invertIfNegative val="0"/>
          <c:cat>
            <c:strRef>
              <c:f>Sheet1!$A$2:$A$3</c:f>
              <c:strCache>
                <c:ptCount val="2"/>
                <c:pt idx="0">
                  <c:v>Neuroticisim 1</c:v>
                </c:pt>
                <c:pt idx="1">
                  <c:v>Withdrawal 2</c:v>
                </c:pt>
              </c:strCache>
            </c:strRef>
          </c:cat>
          <c:val>
            <c:numRef>
              <c:f>Sheet1!$C$2:$C$3</c:f>
              <c:numCache>
                <c:formatCode>General</c:formatCode>
                <c:ptCount val="2"/>
                <c:pt idx="0">
                  <c:v>24</c:v>
                </c:pt>
                <c:pt idx="1">
                  <c:v>24</c:v>
                </c:pt>
              </c:numCache>
            </c:numRef>
          </c:val>
          <c:extLst>
            <c:ext xmlns:c16="http://schemas.microsoft.com/office/drawing/2014/chart" uri="{C3380CC4-5D6E-409C-BE32-E72D297353CC}">
              <c16:uniqueId val="{00000001-F084-44C5-85A4-7839056DA164}"/>
            </c:ext>
          </c:extLst>
        </c:ser>
        <c:ser>
          <c:idx val="2"/>
          <c:order val="2"/>
          <c:tx>
            <c:strRef>
              <c:f>Sheet1!$D$1</c:f>
              <c:strCache>
                <c:ptCount val="1"/>
                <c:pt idx="0">
                  <c:v>High users</c:v>
                </c:pt>
              </c:strCache>
            </c:strRef>
          </c:tx>
          <c:spPr>
            <a:solidFill>
              <a:srgbClr val="FFAD89"/>
            </a:solidFill>
            <a:ln>
              <a:noFill/>
            </a:ln>
            <a:effectLst/>
          </c:spPr>
          <c:invertIfNegative val="0"/>
          <c:cat>
            <c:strRef>
              <c:f>Sheet1!$A$2:$A$3</c:f>
              <c:strCache>
                <c:ptCount val="2"/>
                <c:pt idx="0">
                  <c:v>Neuroticisim 1</c:v>
                </c:pt>
                <c:pt idx="1">
                  <c:v>Withdrawal 2</c:v>
                </c:pt>
              </c:strCache>
            </c:strRef>
          </c:cat>
          <c:val>
            <c:numRef>
              <c:f>Sheet1!$D$2:$D$3</c:f>
              <c:numCache>
                <c:formatCode>General</c:formatCode>
                <c:ptCount val="2"/>
                <c:pt idx="0">
                  <c:v>28</c:v>
                </c:pt>
                <c:pt idx="1">
                  <c:v>28</c:v>
                </c:pt>
              </c:numCache>
            </c:numRef>
          </c:val>
          <c:extLst>
            <c:ext xmlns:c16="http://schemas.microsoft.com/office/drawing/2014/chart" uri="{C3380CC4-5D6E-409C-BE32-E72D297353CC}">
              <c16:uniqueId val="{00000002-F084-44C5-85A4-7839056DA164}"/>
            </c:ext>
          </c:extLst>
        </c:ser>
        <c:dLbls>
          <c:showLegendKey val="0"/>
          <c:showVal val="0"/>
          <c:showCatName val="0"/>
          <c:showSerName val="0"/>
          <c:showPercent val="0"/>
          <c:showBubbleSize val="0"/>
        </c:dLbls>
        <c:gapWidth val="52"/>
        <c:axId val="1336716319"/>
        <c:axId val="1336714655"/>
      </c:barChart>
      <c:catAx>
        <c:axId val="133671631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Roboto" panose="02000000000000000000" pitchFamily="2" charset="0"/>
                <a:ea typeface="Roboto" panose="02000000000000000000" pitchFamily="2" charset="0"/>
                <a:cs typeface="Poppins" panose="00000500000000000000" pitchFamily="2" charset="0"/>
              </a:defRPr>
            </a:pPr>
            <a:endParaRPr lang="en-US"/>
          </a:p>
        </c:txPr>
        <c:crossAx val="1336714655"/>
        <c:crosses val="autoZero"/>
        <c:auto val="1"/>
        <c:lblAlgn val="ctr"/>
        <c:lblOffset val="100"/>
        <c:noMultiLvlLbl val="0"/>
      </c:catAx>
      <c:valAx>
        <c:axId val="1336714655"/>
        <c:scaling>
          <c:orientation val="minMax"/>
        </c:scaling>
        <c:delete val="0"/>
        <c:axPos val="l"/>
        <c:majorGridlines>
          <c:spPr>
            <a:ln w="9525" cap="flat" cmpd="sng" algn="ctr">
              <a:solidFill>
                <a:schemeClr val="bg1">
                  <a:lumMod val="7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Roboto" panose="02000000000000000000" pitchFamily="2" charset="0"/>
                <a:ea typeface="Roboto" panose="02000000000000000000" pitchFamily="2" charset="0"/>
                <a:cs typeface="Poppins" panose="00000500000000000000" pitchFamily="2" charset="0"/>
              </a:defRPr>
            </a:pPr>
            <a:endParaRPr lang="en-US"/>
          </a:p>
        </c:txPr>
        <c:crossAx val="1336716319"/>
        <c:crosses val="autoZero"/>
        <c:crossBetween val="between"/>
      </c:valAx>
      <c:spPr>
        <a:noFill/>
        <a:ln w="25400">
          <a:noFill/>
        </a:ln>
        <a:effectLst/>
      </c:spPr>
    </c:plotArea>
    <c:legend>
      <c:legendPos val="t"/>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Roboto" panose="02000000000000000000" pitchFamily="2" charset="0"/>
              <a:ea typeface="Roboto" panose="02000000000000000000" pitchFamily="2" charset="0"/>
              <a:cs typeface="Poppins" panose="00000500000000000000" pitchFamily="2" charset="0"/>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solidFill>
            <a:sysClr val="windowText" lastClr="000000"/>
          </a:solidFill>
          <a:latin typeface="Roboto" panose="02000000000000000000" pitchFamily="2" charset="0"/>
          <a:ea typeface="Roboto" panose="02000000000000000000" pitchFamily="2" charset="0"/>
          <a:cs typeface="Poppins" panose="00000500000000000000" pitchFamily="2"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Data</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CF4E-498C-9B8E-3D44F0B874C5}"/>
              </c:ext>
            </c:extLst>
          </c:dPt>
          <c:dPt>
            <c:idx val="1"/>
            <c:bubble3D val="0"/>
            <c:spPr>
              <a:solidFill>
                <a:schemeClr val="accent2"/>
              </a:solidFill>
              <a:ln w="19050">
                <a:noFill/>
              </a:ln>
              <a:effectLst/>
            </c:spPr>
            <c:extLst>
              <c:ext xmlns:c16="http://schemas.microsoft.com/office/drawing/2014/chart" uri="{C3380CC4-5D6E-409C-BE32-E72D297353CC}">
                <c16:uniqueId val="{00000003-CF4E-498C-9B8E-3D44F0B874C5}"/>
              </c:ext>
            </c:extLst>
          </c:dPt>
          <c:dPt>
            <c:idx val="2"/>
            <c:bubble3D val="0"/>
            <c:spPr>
              <a:solidFill>
                <a:schemeClr val="accent3"/>
              </a:solidFill>
              <a:ln w="19050">
                <a:noFill/>
              </a:ln>
              <a:effectLst/>
            </c:spPr>
            <c:extLst>
              <c:ext xmlns:c16="http://schemas.microsoft.com/office/drawing/2014/chart" uri="{C3380CC4-5D6E-409C-BE32-E72D297353CC}">
                <c16:uniqueId val="{00000005-CF4E-498C-9B8E-3D44F0B874C5}"/>
              </c:ext>
            </c:extLst>
          </c:dPt>
          <c:dPt>
            <c:idx val="3"/>
            <c:bubble3D val="0"/>
            <c:spPr>
              <a:solidFill>
                <a:schemeClr val="accent4"/>
              </a:solidFill>
              <a:ln w="19050">
                <a:noFill/>
              </a:ln>
              <a:effectLst/>
            </c:spPr>
            <c:extLst>
              <c:ext xmlns:c16="http://schemas.microsoft.com/office/drawing/2014/chart" uri="{C3380CC4-5D6E-409C-BE32-E72D297353CC}">
                <c16:uniqueId val="{00000007-CF4E-498C-9B8E-3D44F0B874C5}"/>
              </c:ext>
            </c:extLst>
          </c:dPt>
          <c:dLbls>
            <c:dLbl>
              <c:idx val="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1-CF4E-498C-9B8E-3D44F0B874C5}"/>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One</c:v>
                </c:pt>
                <c:pt idx="1">
                  <c:v>Two</c:v>
                </c:pt>
                <c:pt idx="2">
                  <c:v>Three</c:v>
                </c:pt>
                <c:pt idx="3">
                  <c:v>Four</c:v>
                </c:pt>
              </c:strCache>
            </c:strRef>
          </c:cat>
          <c:val>
            <c:numRef>
              <c:f>Sheet1!$B$2:$B$5</c:f>
              <c:numCache>
                <c:formatCode>General</c:formatCode>
                <c:ptCount val="4"/>
                <c:pt idx="0">
                  <c:v>35</c:v>
                </c:pt>
                <c:pt idx="1">
                  <c:v>20</c:v>
                </c:pt>
                <c:pt idx="2">
                  <c:v>25</c:v>
                </c:pt>
                <c:pt idx="3">
                  <c:v>20</c:v>
                </c:pt>
              </c:numCache>
            </c:numRef>
          </c:val>
          <c:extLst>
            <c:ext xmlns:c16="http://schemas.microsoft.com/office/drawing/2014/chart" uri="{C3380CC4-5D6E-409C-BE32-E72D297353CC}">
              <c16:uniqueId val="{00000008-CF4E-498C-9B8E-3D44F0B874C5}"/>
            </c:ext>
          </c:extLst>
        </c:ser>
        <c:dLbls>
          <c:showLegendKey val="0"/>
          <c:showVal val="0"/>
          <c:showCatName val="0"/>
          <c:showSerName val="0"/>
          <c:showPercent val="0"/>
          <c:showBubbleSize val="0"/>
          <c:showLeaderLines val="1"/>
        </c:dLbls>
        <c:firstSliceAng val="0"/>
        <c:holeSize val="57"/>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6"/>
            </a:solidFill>
          </c:spPr>
          <c:invertIfNegative val="0"/>
          <c:dPt>
            <c:idx val="0"/>
            <c:invertIfNegative val="0"/>
            <c:bubble3D val="0"/>
            <c:spPr>
              <a:solidFill>
                <a:schemeClr val="accent4"/>
              </a:solidFill>
            </c:spPr>
            <c:extLst>
              <c:ext xmlns:c16="http://schemas.microsoft.com/office/drawing/2014/chart" uri="{C3380CC4-5D6E-409C-BE32-E72D297353CC}">
                <c16:uniqueId val="{00000001-75CB-4844-B7D7-0781BA7F2B58}"/>
              </c:ext>
            </c:extLst>
          </c:dPt>
          <c:dPt>
            <c:idx val="1"/>
            <c:invertIfNegative val="0"/>
            <c:bubble3D val="0"/>
            <c:spPr>
              <a:solidFill>
                <a:schemeClr val="accent3"/>
              </a:solidFill>
            </c:spPr>
            <c:extLst>
              <c:ext xmlns:c16="http://schemas.microsoft.com/office/drawing/2014/chart" uri="{C3380CC4-5D6E-409C-BE32-E72D297353CC}">
                <c16:uniqueId val="{00000003-75CB-4844-B7D7-0781BA7F2B58}"/>
              </c:ext>
            </c:extLst>
          </c:dPt>
          <c:dPt>
            <c:idx val="3"/>
            <c:invertIfNegative val="0"/>
            <c:bubble3D val="0"/>
            <c:spPr>
              <a:solidFill>
                <a:schemeClr val="accent1"/>
              </a:solidFill>
            </c:spPr>
            <c:extLst>
              <c:ext xmlns:c16="http://schemas.microsoft.com/office/drawing/2014/chart" uri="{C3380CC4-5D6E-409C-BE32-E72D297353CC}">
                <c16:uniqueId val="{00000005-75CB-4844-B7D7-0781BA7F2B58}"/>
              </c:ext>
            </c:extLst>
          </c:dPt>
          <c:dPt>
            <c:idx val="4"/>
            <c:invertIfNegative val="0"/>
            <c:bubble3D val="0"/>
            <c:spPr>
              <a:solidFill>
                <a:schemeClr val="accent2"/>
              </a:solidFill>
            </c:spPr>
            <c:extLst>
              <c:ext xmlns:c16="http://schemas.microsoft.com/office/drawing/2014/chart" uri="{C3380CC4-5D6E-409C-BE32-E72D297353CC}">
                <c16:uniqueId val="{00000007-75CB-4844-B7D7-0781BA7F2B58}"/>
              </c:ext>
            </c:extLst>
          </c:dPt>
          <c:dPt>
            <c:idx val="5"/>
            <c:invertIfNegative val="0"/>
            <c:bubble3D val="0"/>
            <c:spPr>
              <a:solidFill>
                <a:schemeClr val="accent5"/>
              </a:solidFill>
            </c:spPr>
            <c:extLst>
              <c:ext xmlns:c16="http://schemas.microsoft.com/office/drawing/2014/chart" uri="{C3380CC4-5D6E-409C-BE32-E72D297353CC}">
                <c16:uniqueId val="{00000009-75CB-4844-B7D7-0781BA7F2B58}"/>
              </c:ext>
            </c:extLst>
          </c:dPt>
          <c:cat>
            <c:strRef>
              <c:f>Sheet1!$A$2:$A$7</c:f>
              <c:strCache>
                <c:ptCount val="6"/>
                <c:pt idx="0">
                  <c:v>Item 1</c:v>
                </c:pt>
                <c:pt idx="1">
                  <c:v>Item 2</c:v>
                </c:pt>
                <c:pt idx="2">
                  <c:v>Item 3</c:v>
                </c:pt>
                <c:pt idx="3">
                  <c:v>Item 4</c:v>
                </c:pt>
                <c:pt idx="4">
                  <c:v>Item 5</c:v>
                </c:pt>
                <c:pt idx="5">
                  <c:v>Item 6</c:v>
                </c:pt>
              </c:strCache>
            </c:strRef>
          </c:cat>
          <c:val>
            <c:numRef>
              <c:f>Sheet1!$B$2:$B$7</c:f>
              <c:numCache>
                <c:formatCode>General</c:formatCode>
                <c:ptCount val="6"/>
                <c:pt idx="0">
                  <c:v>35</c:v>
                </c:pt>
                <c:pt idx="1">
                  <c:v>42</c:v>
                </c:pt>
                <c:pt idx="2">
                  <c:v>75</c:v>
                </c:pt>
                <c:pt idx="3">
                  <c:v>55</c:v>
                </c:pt>
                <c:pt idx="4">
                  <c:v>66</c:v>
                </c:pt>
                <c:pt idx="5">
                  <c:v>28</c:v>
                </c:pt>
              </c:numCache>
            </c:numRef>
          </c:val>
          <c:extLst>
            <c:ext xmlns:c16="http://schemas.microsoft.com/office/drawing/2014/chart" uri="{C3380CC4-5D6E-409C-BE32-E72D297353CC}">
              <c16:uniqueId val="{0000000A-75CB-4844-B7D7-0781BA7F2B58}"/>
            </c:ext>
          </c:extLst>
        </c:ser>
        <c:ser>
          <c:idx val="1"/>
          <c:order val="1"/>
          <c:tx>
            <c:strRef>
              <c:f>Sheet1!$C$1</c:f>
              <c:strCache>
                <c:ptCount val="1"/>
                <c:pt idx="0">
                  <c:v>Series 2</c:v>
                </c:pt>
              </c:strCache>
            </c:strRef>
          </c:tx>
          <c:spPr>
            <a:solidFill>
              <a:schemeClr val="accent6"/>
            </a:solidFill>
          </c:spPr>
          <c:invertIfNegative val="0"/>
          <c:dPt>
            <c:idx val="0"/>
            <c:invertIfNegative val="0"/>
            <c:bubble3D val="0"/>
            <c:spPr>
              <a:solidFill>
                <a:schemeClr val="accent4">
                  <a:lumMod val="40000"/>
                  <a:lumOff val="60000"/>
                </a:schemeClr>
              </a:solidFill>
            </c:spPr>
            <c:extLst>
              <c:ext xmlns:c16="http://schemas.microsoft.com/office/drawing/2014/chart" uri="{C3380CC4-5D6E-409C-BE32-E72D297353CC}">
                <c16:uniqueId val="{0000000C-75CB-4844-B7D7-0781BA7F2B58}"/>
              </c:ext>
            </c:extLst>
          </c:dPt>
          <c:dPt>
            <c:idx val="1"/>
            <c:invertIfNegative val="0"/>
            <c:bubble3D val="0"/>
            <c:spPr>
              <a:solidFill>
                <a:schemeClr val="accent3">
                  <a:lumMod val="40000"/>
                  <a:lumOff val="60000"/>
                </a:schemeClr>
              </a:solidFill>
            </c:spPr>
            <c:extLst>
              <c:ext xmlns:c16="http://schemas.microsoft.com/office/drawing/2014/chart" uri="{C3380CC4-5D6E-409C-BE32-E72D297353CC}">
                <c16:uniqueId val="{0000000E-75CB-4844-B7D7-0781BA7F2B58}"/>
              </c:ext>
            </c:extLst>
          </c:dPt>
          <c:dPt>
            <c:idx val="2"/>
            <c:invertIfNegative val="0"/>
            <c:bubble3D val="0"/>
            <c:spPr>
              <a:solidFill>
                <a:schemeClr val="accent6">
                  <a:lumMod val="40000"/>
                  <a:lumOff val="60000"/>
                </a:schemeClr>
              </a:solidFill>
            </c:spPr>
            <c:extLst>
              <c:ext xmlns:c16="http://schemas.microsoft.com/office/drawing/2014/chart" uri="{C3380CC4-5D6E-409C-BE32-E72D297353CC}">
                <c16:uniqueId val="{00000010-75CB-4844-B7D7-0781BA7F2B58}"/>
              </c:ext>
            </c:extLst>
          </c:dPt>
          <c:dPt>
            <c:idx val="3"/>
            <c:invertIfNegative val="0"/>
            <c:bubble3D val="0"/>
            <c:spPr>
              <a:solidFill>
                <a:schemeClr val="accent1">
                  <a:lumMod val="40000"/>
                  <a:lumOff val="60000"/>
                </a:schemeClr>
              </a:solidFill>
            </c:spPr>
            <c:extLst>
              <c:ext xmlns:c16="http://schemas.microsoft.com/office/drawing/2014/chart" uri="{C3380CC4-5D6E-409C-BE32-E72D297353CC}">
                <c16:uniqueId val="{00000012-75CB-4844-B7D7-0781BA7F2B58}"/>
              </c:ext>
            </c:extLst>
          </c:dPt>
          <c:dPt>
            <c:idx val="4"/>
            <c:invertIfNegative val="0"/>
            <c:bubble3D val="0"/>
            <c:spPr>
              <a:solidFill>
                <a:schemeClr val="accent2">
                  <a:lumMod val="60000"/>
                  <a:lumOff val="40000"/>
                </a:schemeClr>
              </a:solidFill>
            </c:spPr>
            <c:extLst>
              <c:ext xmlns:c16="http://schemas.microsoft.com/office/drawing/2014/chart" uri="{C3380CC4-5D6E-409C-BE32-E72D297353CC}">
                <c16:uniqueId val="{00000014-75CB-4844-B7D7-0781BA7F2B58}"/>
              </c:ext>
            </c:extLst>
          </c:dPt>
          <c:dPt>
            <c:idx val="5"/>
            <c:invertIfNegative val="0"/>
            <c:bubble3D val="0"/>
            <c:spPr>
              <a:solidFill>
                <a:schemeClr val="accent5">
                  <a:lumMod val="40000"/>
                  <a:lumOff val="60000"/>
                </a:schemeClr>
              </a:solidFill>
              <a:ln>
                <a:noFill/>
              </a:ln>
            </c:spPr>
            <c:extLst>
              <c:ext xmlns:c16="http://schemas.microsoft.com/office/drawing/2014/chart" uri="{C3380CC4-5D6E-409C-BE32-E72D297353CC}">
                <c16:uniqueId val="{00000016-75CB-4844-B7D7-0781BA7F2B58}"/>
              </c:ext>
            </c:extLst>
          </c:dPt>
          <c:cat>
            <c:strRef>
              <c:f>Sheet1!$A$2:$A$7</c:f>
              <c:strCache>
                <c:ptCount val="6"/>
                <c:pt idx="0">
                  <c:v>Item 1</c:v>
                </c:pt>
                <c:pt idx="1">
                  <c:v>Item 2</c:v>
                </c:pt>
                <c:pt idx="2">
                  <c:v>Item 3</c:v>
                </c:pt>
                <c:pt idx="3">
                  <c:v>Item 4</c:v>
                </c:pt>
                <c:pt idx="4">
                  <c:v>Item 5</c:v>
                </c:pt>
                <c:pt idx="5">
                  <c:v>Item 6</c:v>
                </c:pt>
              </c:strCache>
            </c:strRef>
          </c:cat>
          <c:val>
            <c:numRef>
              <c:f>Sheet1!$C$2:$C$7</c:f>
              <c:numCache>
                <c:formatCode>General</c:formatCode>
                <c:ptCount val="6"/>
                <c:pt idx="0">
                  <c:v>65</c:v>
                </c:pt>
                <c:pt idx="1">
                  <c:v>58</c:v>
                </c:pt>
                <c:pt idx="2">
                  <c:v>25</c:v>
                </c:pt>
                <c:pt idx="3">
                  <c:v>45</c:v>
                </c:pt>
                <c:pt idx="4">
                  <c:v>34</c:v>
                </c:pt>
                <c:pt idx="5">
                  <c:v>72</c:v>
                </c:pt>
              </c:numCache>
            </c:numRef>
          </c:val>
          <c:extLst>
            <c:ext xmlns:c16="http://schemas.microsoft.com/office/drawing/2014/chart" uri="{C3380CC4-5D6E-409C-BE32-E72D297353CC}">
              <c16:uniqueId val="{00000017-75CB-4844-B7D7-0781BA7F2B58}"/>
            </c:ext>
          </c:extLst>
        </c:ser>
        <c:dLbls>
          <c:showLegendKey val="0"/>
          <c:showVal val="0"/>
          <c:showCatName val="0"/>
          <c:showSerName val="0"/>
          <c:showPercent val="0"/>
          <c:showBubbleSize val="0"/>
        </c:dLbls>
        <c:gapWidth val="100"/>
        <c:axId val="157966720"/>
        <c:axId val="157968256"/>
      </c:barChart>
      <c:catAx>
        <c:axId val="157966720"/>
        <c:scaling>
          <c:orientation val="minMax"/>
        </c:scaling>
        <c:delete val="1"/>
        <c:axPos val="l"/>
        <c:numFmt formatCode="General" sourceLinked="0"/>
        <c:majorTickMark val="out"/>
        <c:minorTickMark val="none"/>
        <c:tickLblPos val="nextTo"/>
        <c:crossAx val="157968256"/>
        <c:crosses val="autoZero"/>
        <c:auto val="1"/>
        <c:lblAlgn val="ctr"/>
        <c:lblOffset val="100"/>
        <c:noMultiLvlLbl val="0"/>
      </c:catAx>
      <c:valAx>
        <c:axId val="157968256"/>
        <c:scaling>
          <c:orientation val="minMax"/>
        </c:scaling>
        <c:delete val="1"/>
        <c:axPos val="b"/>
        <c:majorGridlines>
          <c:spPr>
            <a:ln>
              <a:noFill/>
              <a:prstDash val="dash"/>
            </a:ln>
          </c:spPr>
        </c:majorGridlines>
        <c:numFmt formatCode="General" sourceLinked="1"/>
        <c:majorTickMark val="out"/>
        <c:minorTickMark val="none"/>
        <c:tickLblPos val="nextTo"/>
        <c:crossAx val="157966720"/>
        <c:crosses val="autoZero"/>
        <c:crossBetween val="between"/>
      </c:valAx>
      <c:spPr>
        <a:noFill/>
        <a:ln w="53975">
          <a:noFill/>
        </a:ln>
      </c:spPr>
    </c:plotArea>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image" Target="../media/image2.png"/><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395958">
            <a:off x="6657721" y="15110190"/>
            <a:ext cx="8236357" cy="9307"/>
          </a:xfrm>
          <a:prstGeom prst="line">
            <a:avLst/>
          </a:prstGeom>
          <a:ln w="19050" cap="rnd">
            <a:solidFill>
              <a:srgbClr val="AA1E36"/>
            </a:solidFill>
            <a:prstDash val="solid"/>
            <a:headEnd type="none" w="sm" len="sm"/>
            <a:tailEnd type="none" w="sm" len="sm"/>
          </a:ln>
        </p:spPr>
      </p:sp>
      <p:grpSp>
        <p:nvGrpSpPr>
          <p:cNvPr id="4" name="Group 4"/>
          <p:cNvGrpSpPr/>
          <p:nvPr/>
        </p:nvGrpSpPr>
        <p:grpSpPr>
          <a:xfrm>
            <a:off x="1955180" y="35036582"/>
            <a:ext cx="13577522" cy="1866194"/>
            <a:chOff x="0" y="0"/>
            <a:chExt cx="64852585" cy="8913815"/>
          </a:xfrm>
        </p:grpSpPr>
        <p:sp>
          <p:nvSpPr>
            <p:cNvPr id="5" name="Freeform 5"/>
            <p:cNvSpPr/>
            <p:nvPr/>
          </p:nvSpPr>
          <p:spPr>
            <a:xfrm>
              <a:off x="0" y="0"/>
              <a:ext cx="64855123" cy="8916356"/>
            </a:xfrm>
            <a:custGeom>
              <a:avLst/>
              <a:gdLst/>
              <a:ahLst/>
              <a:cxnLst/>
              <a:rect l="l" t="t" r="r" b="b"/>
              <a:pathLst>
                <a:path w="64855123" h="8916356">
                  <a:moveTo>
                    <a:pt x="64369987" y="0"/>
                  </a:moveTo>
                  <a:lnTo>
                    <a:pt x="482600" y="0"/>
                  </a:lnTo>
                  <a:lnTo>
                    <a:pt x="0" y="482600"/>
                  </a:lnTo>
                  <a:lnTo>
                    <a:pt x="0" y="8433756"/>
                  </a:lnTo>
                  <a:lnTo>
                    <a:pt x="482600" y="8916356"/>
                  </a:lnTo>
                  <a:lnTo>
                    <a:pt x="64372523" y="8916356"/>
                  </a:lnTo>
                  <a:lnTo>
                    <a:pt x="64855123" y="8433756"/>
                  </a:lnTo>
                  <a:lnTo>
                    <a:pt x="64855123" y="482600"/>
                  </a:lnTo>
                  <a:lnTo>
                    <a:pt x="64369987" y="0"/>
                  </a:lnTo>
                  <a:close/>
                  <a:moveTo>
                    <a:pt x="64740823" y="8385495"/>
                  </a:moveTo>
                  <a:lnTo>
                    <a:pt x="64324266" y="8802055"/>
                  </a:lnTo>
                  <a:lnTo>
                    <a:pt x="528320" y="8802055"/>
                  </a:lnTo>
                  <a:lnTo>
                    <a:pt x="111760" y="8385495"/>
                  </a:lnTo>
                  <a:lnTo>
                    <a:pt x="111760" y="528320"/>
                  </a:lnTo>
                  <a:lnTo>
                    <a:pt x="528320" y="111760"/>
                  </a:lnTo>
                  <a:lnTo>
                    <a:pt x="64324266" y="111760"/>
                  </a:lnTo>
                  <a:lnTo>
                    <a:pt x="64740823" y="528320"/>
                  </a:lnTo>
                  <a:lnTo>
                    <a:pt x="64740823" y="8385495"/>
                  </a:lnTo>
                  <a:close/>
                </a:path>
              </a:pathLst>
            </a:custGeom>
            <a:solidFill>
              <a:srgbClr val="89AACD"/>
            </a:solidFill>
            <a:ln>
              <a:solidFill>
                <a:srgbClr val="AA1E36"/>
              </a:solidFill>
            </a:ln>
          </p:spPr>
        </p:sp>
      </p:grpSp>
      <p:sp>
        <p:nvSpPr>
          <p:cNvPr id="6" name="TextBox 6"/>
          <p:cNvSpPr txBox="1"/>
          <p:nvPr/>
        </p:nvSpPr>
        <p:spPr>
          <a:xfrm>
            <a:off x="4861848" y="35293686"/>
            <a:ext cx="7764185" cy="464166"/>
          </a:xfrm>
          <a:prstGeom prst="rect">
            <a:avLst/>
          </a:prstGeom>
        </p:spPr>
        <p:txBody>
          <a:bodyPr lIns="0" tIns="0" rIns="0" bIns="0" rtlCol="0" anchor="t">
            <a:spAutoFit/>
          </a:bodyPr>
          <a:lstStyle/>
          <a:p>
            <a:pPr marL="0" lvl="0" indent="0" algn="ctr">
              <a:lnSpc>
                <a:spcPts val="3849"/>
              </a:lnSpc>
              <a:spcBef>
                <a:spcPct val="0"/>
              </a:spcBef>
            </a:pPr>
            <a:r>
              <a:rPr lang="en-US" sz="2749" u="none">
                <a:solidFill>
                  <a:srgbClr val="000000"/>
                </a:solidFill>
                <a:latin typeface="Poppins" panose="00000500000000000000" pitchFamily="2" charset="0"/>
                <a:cs typeface="Poppins" panose="00000500000000000000" pitchFamily="2" charset="0"/>
              </a:rPr>
              <a:t>IMPORTANT!</a:t>
            </a:r>
          </a:p>
        </p:txBody>
      </p:sp>
      <p:sp>
        <p:nvSpPr>
          <p:cNvPr id="7" name="TextBox 7"/>
          <p:cNvSpPr txBox="1"/>
          <p:nvPr/>
        </p:nvSpPr>
        <p:spPr>
          <a:xfrm>
            <a:off x="2821004" y="35859861"/>
            <a:ext cx="11845873" cy="736997"/>
          </a:xfrm>
          <a:prstGeom prst="rect">
            <a:avLst/>
          </a:prstGeom>
        </p:spPr>
        <p:txBody>
          <a:bodyPr lIns="0" tIns="0" rIns="0" bIns="0" rtlCol="0" anchor="t">
            <a:spAutoFit/>
          </a:bodyPr>
          <a:lstStyle/>
          <a:p>
            <a:pPr marL="0" lvl="0" indent="0" algn="ctr">
              <a:lnSpc>
                <a:spcPts val="2939"/>
              </a:lnSpc>
            </a:pPr>
            <a:r>
              <a:rPr lang="en-US" sz="2400" dirty="0">
                <a:solidFill>
                  <a:srgbClr val="000000"/>
                </a:solidFill>
                <a:latin typeface="Poppins" panose="00000500000000000000" pitchFamily="2" charset="0"/>
                <a:cs typeface="Poppins" panose="00000500000000000000" pitchFamily="2" charset="0"/>
              </a:rPr>
              <a:t>Insert Text Insert Text Insert Text Insert Text Insert Text Insert Text Insert Text Insert Text Insert Text Insert Text Insert Text Insert Text Insert Text Insert Text </a:t>
            </a:r>
            <a:endParaRPr lang="en-US" sz="2449" u="none" dirty="0">
              <a:solidFill>
                <a:srgbClr val="000000"/>
              </a:solidFill>
              <a:latin typeface="Poppins" panose="00000500000000000000" pitchFamily="2" charset="0"/>
              <a:cs typeface="Poppins" panose="00000500000000000000" pitchFamily="2" charset="0"/>
            </a:endParaRPr>
          </a:p>
        </p:txBody>
      </p:sp>
      <p:grpSp>
        <p:nvGrpSpPr>
          <p:cNvPr id="9" name="Group 9"/>
          <p:cNvGrpSpPr>
            <a:grpSpLocks noChangeAspect="1"/>
          </p:cNvGrpSpPr>
          <p:nvPr/>
        </p:nvGrpSpPr>
        <p:grpSpPr>
          <a:xfrm>
            <a:off x="2033244" y="11794350"/>
            <a:ext cx="1107200" cy="1107200"/>
            <a:chOff x="0" y="0"/>
            <a:chExt cx="6355080" cy="6355080"/>
          </a:xfrm>
        </p:grpSpPr>
        <p:sp>
          <p:nvSpPr>
            <p:cNvPr id="10" name="Freeform 10"/>
            <p:cNvSpPr/>
            <p:nvPr/>
          </p:nvSpPr>
          <p:spPr>
            <a:xfrm>
              <a:off x="0" y="0"/>
              <a:ext cx="6355080" cy="6355080"/>
            </a:xfrm>
            <a:custGeom>
              <a:avLst/>
              <a:gdLst/>
              <a:ahLst/>
              <a:cxnLst/>
              <a:rect l="l" t="t" r="r" b="b"/>
              <a:pathLst>
                <a:path w="6355080" h="6355080">
                  <a:moveTo>
                    <a:pt x="3177540" y="6355080"/>
                  </a:moveTo>
                  <a:cubicBezTo>
                    <a:pt x="2329180" y="6355080"/>
                    <a:pt x="1530350" y="6024880"/>
                    <a:pt x="930910" y="5424170"/>
                  </a:cubicBezTo>
                  <a:cubicBezTo>
                    <a:pt x="330200" y="4824730"/>
                    <a:pt x="0" y="4025900"/>
                    <a:pt x="0" y="3177540"/>
                  </a:cubicBezTo>
                  <a:cubicBezTo>
                    <a:pt x="0" y="2329180"/>
                    <a:pt x="330200" y="1530350"/>
                    <a:pt x="930910" y="930910"/>
                  </a:cubicBezTo>
                  <a:cubicBezTo>
                    <a:pt x="1530350" y="330200"/>
                    <a:pt x="2329180" y="0"/>
                    <a:pt x="3177540" y="0"/>
                  </a:cubicBezTo>
                  <a:cubicBezTo>
                    <a:pt x="4025900" y="0"/>
                    <a:pt x="4824730" y="330200"/>
                    <a:pt x="5424170" y="930910"/>
                  </a:cubicBezTo>
                  <a:cubicBezTo>
                    <a:pt x="6024880" y="1531620"/>
                    <a:pt x="6355080" y="2329180"/>
                    <a:pt x="6355080" y="3177540"/>
                  </a:cubicBezTo>
                  <a:cubicBezTo>
                    <a:pt x="6355080" y="4025900"/>
                    <a:pt x="6024880" y="4824730"/>
                    <a:pt x="5424170" y="5424170"/>
                  </a:cubicBezTo>
                  <a:cubicBezTo>
                    <a:pt x="4824730" y="6024880"/>
                    <a:pt x="4025900" y="6355080"/>
                    <a:pt x="3177540" y="6355080"/>
                  </a:cubicBezTo>
                  <a:close/>
                  <a:moveTo>
                    <a:pt x="3177540" y="190500"/>
                  </a:moveTo>
                  <a:cubicBezTo>
                    <a:pt x="2379980" y="190500"/>
                    <a:pt x="1629410" y="501650"/>
                    <a:pt x="1065530" y="1065530"/>
                  </a:cubicBezTo>
                  <a:cubicBezTo>
                    <a:pt x="501650" y="1629410"/>
                    <a:pt x="190500" y="2379980"/>
                    <a:pt x="190500" y="3177540"/>
                  </a:cubicBezTo>
                  <a:cubicBezTo>
                    <a:pt x="190500" y="3975100"/>
                    <a:pt x="501650" y="4725670"/>
                    <a:pt x="1065530" y="5289550"/>
                  </a:cubicBezTo>
                  <a:cubicBezTo>
                    <a:pt x="1629410" y="5853430"/>
                    <a:pt x="2379980" y="6164580"/>
                    <a:pt x="3177540" y="6164580"/>
                  </a:cubicBezTo>
                  <a:cubicBezTo>
                    <a:pt x="3975100" y="6164580"/>
                    <a:pt x="4725670" y="5853430"/>
                    <a:pt x="5289550" y="5289550"/>
                  </a:cubicBezTo>
                  <a:cubicBezTo>
                    <a:pt x="5853430" y="4725670"/>
                    <a:pt x="6164580" y="3975100"/>
                    <a:pt x="6164580" y="3177540"/>
                  </a:cubicBezTo>
                  <a:cubicBezTo>
                    <a:pt x="6164580" y="2379980"/>
                    <a:pt x="5853430" y="1629410"/>
                    <a:pt x="5289550" y="1065530"/>
                  </a:cubicBezTo>
                  <a:cubicBezTo>
                    <a:pt x="4725670" y="501650"/>
                    <a:pt x="3975100" y="190500"/>
                    <a:pt x="3177540" y="190500"/>
                  </a:cubicBezTo>
                  <a:close/>
                </a:path>
              </a:pathLst>
            </a:custGeom>
            <a:solidFill>
              <a:srgbClr val="89AACD"/>
            </a:solidFill>
            <a:ln>
              <a:solidFill>
                <a:srgbClr val="AA1E36"/>
              </a:solidFill>
            </a:ln>
          </p:spPr>
        </p:sp>
      </p:grpSp>
      <p:sp>
        <p:nvSpPr>
          <p:cNvPr id="11" name="AutoShape 11"/>
          <p:cNvSpPr/>
          <p:nvPr/>
        </p:nvSpPr>
        <p:spPr>
          <a:xfrm rot="16200000">
            <a:off x="2190384" y="11406230"/>
            <a:ext cx="792920" cy="0"/>
          </a:xfrm>
          <a:prstGeom prst="line">
            <a:avLst/>
          </a:prstGeom>
          <a:ln w="38100" cap="rnd">
            <a:solidFill>
              <a:srgbClr val="AA1E36"/>
            </a:solidFill>
            <a:prstDash val="solid"/>
            <a:headEnd type="none" w="sm" len="sm"/>
            <a:tailEnd type="none" w="sm" len="sm"/>
          </a:ln>
        </p:spPr>
      </p:sp>
      <p:sp>
        <p:nvSpPr>
          <p:cNvPr id="12" name="TextBox 12"/>
          <p:cNvSpPr txBox="1"/>
          <p:nvPr/>
        </p:nvSpPr>
        <p:spPr>
          <a:xfrm>
            <a:off x="1955180" y="12010572"/>
            <a:ext cx="1234251" cy="707630"/>
          </a:xfrm>
          <a:prstGeom prst="rect">
            <a:avLst/>
          </a:prstGeom>
        </p:spPr>
        <p:txBody>
          <a:bodyPr lIns="0" tIns="0" rIns="0" bIns="0" rtlCol="0" anchor="t">
            <a:spAutoFit/>
          </a:bodyPr>
          <a:lstStyle/>
          <a:p>
            <a:pPr marL="0" lvl="0" indent="0" algn="ctr">
              <a:lnSpc>
                <a:spcPts val="5841"/>
              </a:lnSpc>
              <a:spcBef>
                <a:spcPct val="0"/>
              </a:spcBef>
            </a:pPr>
            <a:r>
              <a:rPr lang="en-US" sz="4172" u="none" dirty="0">
                <a:solidFill>
                  <a:srgbClr val="AA1E36"/>
                </a:solidFill>
                <a:latin typeface="Poppins SemiBold" panose="00000700000000000000" pitchFamily="2" charset="0"/>
                <a:cs typeface="Poppins SemiBold" panose="00000700000000000000" pitchFamily="2" charset="0"/>
              </a:rPr>
              <a:t>01</a:t>
            </a:r>
          </a:p>
        </p:txBody>
      </p:sp>
      <p:sp>
        <p:nvSpPr>
          <p:cNvPr id="13" name="TextBox 13"/>
          <p:cNvSpPr txBox="1"/>
          <p:nvPr/>
        </p:nvSpPr>
        <p:spPr>
          <a:xfrm>
            <a:off x="1955180" y="13383487"/>
            <a:ext cx="7753889" cy="4773358"/>
          </a:xfrm>
          <a:prstGeom prst="rect">
            <a:avLst/>
          </a:prstGeom>
        </p:spPr>
        <p:txBody>
          <a:bodyPr lIns="0" tIns="0" rIns="0" bIns="0" rtlCol="0" anchor="t">
            <a:spAutoFit/>
          </a:bodyPr>
          <a:lstStyle/>
          <a:p>
            <a:pPr marL="0" lvl="0" indent="0" algn="l">
              <a:lnSpc>
                <a:spcPts val="3439"/>
              </a:lnSpc>
            </a:pPr>
            <a:r>
              <a:rPr lang="en-US" sz="2400" dirty="0">
                <a:solidFill>
                  <a:srgbClr val="000000"/>
                </a:solidFill>
                <a:latin typeface="Poppins" panose="00000500000000000000" pitchFamily="2" charset="0"/>
                <a:cs typeface="Poppins" panose="00000500000000000000" pitchFamily="2" charset="0"/>
              </a:rPr>
              <a:t>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a:t>
            </a:r>
            <a:endParaRPr lang="en-US" sz="2645" u="none" dirty="0">
              <a:solidFill>
                <a:srgbClr val="000000"/>
              </a:solidFill>
              <a:latin typeface="Poppins" panose="00000500000000000000" pitchFamily="2" charset="0"/>
              <a:cs typeface="Poppins" panose="00000500000000000000" pitchFamily="2" charset="0"/>
            </a:endParaRPr>
          </a:p>
        </p:txBody>
      </p:sp>
      <p:sp>
        <p:nvSpPr>
          <p:cNvPr id="14" name="TextBox 14"/>
          <p:cNvSpPr txBox="1"/>
          <p:nvPr/>
        </p:nvSpPr>
        <p:spPr>
          <a:xfrm>
            <a:off x="3393468" y="12068985"/>
            <a:ext cx="4599554" cy="681084"/>
          </a:xfrm>
          <a:prstGeom prst="rect">
            <a:avLst/>
          </a:prstGeom>
        </p:spPr>
        <p:txBody>
          <a:bodyPr lIns="0" tIns="0" rIns="0" bIns="0" rtlCol="0" anchor="t">
            <a:spAutoFit/>
          </a:bodyPr>
          <a:lstStyle/>
          <a:p>
            <a:pPr marL="0" lvl="0" indent="0" algn="l">
              <a:lnSpc>
                <a:spcPts val="5556"/>
              </a:lnSpc>
              <a:spcBef>
                <a:spcPct val="0"/>
              </a:spcBef>
            </a:pPr>
            <a:r>
              <a:rPr lang="en-US" sz="3968" u="none" dirty="0">
                <a:solidFill>
                  <a:srgbClr val="AA1E36"/>
                </a:solidFill>
                <a:latin typeface="Poppins SemiBold" panose="00000700000000000000" pitchFamily="2" charset="0"/>
                <a:cs typeface="Poppins SemiBold" panose="00000700000000000000" pitchFamily="2" charset="0"/>
              </a:rPr>
              <a:t>Introduction</a:t>
            </a:r>
          </a:p>
        </p:txBody>
      </p:sp>
      <p:sp>
        <p:nvSpPr>
          <p:cNvPr id="55" name="AutoShape 55"/>
          <p:cNvSpPr/>
          <p:nvPr/>
        </p:nvSpPr>
        <p:spPr>
          <a:xfrm>
            <a:off x="0" y="38518675"/>
            <a:ext cx="32918400" cy="0"/>
          </a:xfrm>
          <a:prstGeom prst="line">
            <a:avLst/>
          </a:prstGeom>
          <a:ln w="19050" cap="rnd">
            <a:solidFill>
              <a:srgbClr val="AA1E36"/>
            </a:solidFill>
            <a:prstDash val="solid"/>
            <a:headEnd type="none" w="sm" len="sm"/>
            <a:tailEnd type="none" w="sm" len="sm"/>
          </a:ln>
        </p:spPr>
        <p:txBody>
          <a:bodyPr/>
          <a:lstStyle/>
          <a:p>
            <a:endParaRPr lang="en-US" dirty="0"/>
          </a:p>
        </p:txBody>
      </p:sp>
      <p:sp>
        <p:nvSpPr>
          <p:cNvPr id="56" name="TextBox 56"/>
          <p:cNvSpPr txBox="1"/>
          <p:nvPr/>
        </p:nvSpPr>
        <p:spPr>
          <a:xfrm>
            <a:off x="1019413" y="39982402"/>
            <a:ext cx="29628153" cy="2949525"/>
          </a:xfrm>
          <a:prstGeom prst="rect">
            <a:avLst/>
          </a:prstGeom>
        </p:spPr>
        <p:txBody>
          <a:bodyPr lIns="0" tIns="0" rIns="0" bIns="0" rtlCol="0" anchor="t">
            <a:spAutoFit/>
          </a:bodyPr>
          <a:lstStyle/>
          <a:p>
            <a:pPr marL="421005" lvl="1" indent="-210502">
              <a:lnSpc>
                <a:spcPts val="2339"/>
              </a:lnSpc>
              <a:buFont typeface="Arial"/>
              <a:buChar char="•"/>
            </a:pPr>
            <a:r>
              <a:rPr lang="en-US" sz="2000" dirty="0">
                <a:solidFill>
                  <a:srgbClr val="000000"/>
                </a:solidFill>
                <a:latin typeface="Poppins" panose="00000500000000000000" pitchFamily="2" charset="0"/>
                <a:cs typeface="Poppins" panose="00000500000000000000" pitchFamily="2" charset="0"/>
              </a:rPr>
              <a:t>Insert Text Insert Text Insert Text Insert Text Insert Text Insert Text Insert Text Insert Text Insert Text Insert Text Insert Text Insert Text</a:t>
            </a:r>
            <a:r>
              <a:rPr lang="en-US" sz="1949" dirty="0">
                <a:solidFill>
                  <a:srgbClr val="000000"/>
                </a:solidFill>
                <a:latin typeface="Poppins" panose="00000500000000000000" pitchFamily="2" charset="0"/>
                <a:cs typeface="Poppins" panose="00000500000000000000" pitchFamily="2" charset="0"/>
              </a:rPr>
              <a:t>.</a:t>
            </a:r>
          </a:p>
          <a:p>
            <a:pPr marL="421005" lvl="1" indent="-210502">
              <a:lnSpc>
                <a:spcPts val="2339"/>
              </a:lnSpc>
              <a:buFont typeface="Arial"/>
              <a:buChar char="•"/>
            </a:pPr>
            <a:r>
              <a:rPr lang="en-US" sz="2000" dirty="0">
                <a:solidFill>
                  <a:srgbClr val="000000"/>
                </a:solidFill>
                <a:latin typeface="Poppins" panose="00000500000000000000" pitchFamily="2" charset="0"/>
                <a:cs typeface="Poppins" panose="00000500000000000000" pitchFamily="2" charset="0"/>
              </a:rPr>
              <a:t>Insert Text Insert Text Insert Text Insert Text Insert Text Insert Text Insert Text Insert Text Insert Text Insert Text Insert Text Insert Text</a:t>
            </a:r>
            <a:r>
              <a:rPr lang="en-US" sz="1949" dirty="0">
                <a:solidFill>
                  <a:srgbClr val="000000"/>
                </a:solidFill>
                <a:latin typeface="Poppins" panose="00000500000000000000" pitchFamily="2" charset="0"/>
                <a:cs typeface="Poppins" panose="00000500000000000000" pitchFamily="2" charset="0"/>
              </a:rPr>
              <a:t>.</a:t>
            </a:r>
          </a:p>
          <a:p>
            <a:pPr marL="421005" lvl="1" indent="-210502">
              <a:lnSpc>
                <a:spcPts val="2339"/>
              </a:lnSpc>
              <a:buFont typeface="Arial"/>
              <a:buChar char="•"/>
            </a:pPr>
            <a:r>
              <a:rPr lang="en-US" sz="2000" dirty="0">
                <a:solidFill>
                  <a:srgbClr val="000000"/>
                </a:solidFill>
                <a:latin typeface="Poppins" panose="00000500000000000000" pitchFamily="2" charset="0"/>
                <a:cs typeface="Poppins" panose="00000500000000000000" pitchFamily="2" charset="0"/>
              </a:rPr>
              <a:t>Insert Text Insert Text Insert Text Insert Text Insert Text Insert Text Insert Text Insert Text Insert Text Insert Text Insert Text Insert Text</a:t>
            </a:r>
            <a:r>
              <a:rPr lang="en-US" sz="1949" dirty="0">
                <a:solidFill>
                  <a:srgbClr val="000000"/>
                </a:solidFill>
                <a:latin typeface="Poppins" panose="00000500000000000000" pitchFamily="2" charset="0"/>
                <a:cs typeface="Poppins" panose="00000500000000000000" pitchFamily="2" charset="0"/>
              </a:rPr>
              <a:t>.</a:t>
            </a:r>
          </a:p>
          <a:p>
            <a:pPr marL="421005" lvl="1" indent="-210502">
              <a:lnSpc>
                <a:spcPts val="2339"/>
              </a:lnSpc>
              <a:buFont typeface="Arial"/>
              <a:buChar char="•"/>
            </a:pPr>
            <a:r>
              <a:rPr lang="en-US" sz="2000" dirty="0">
                <a:solidFill>
                  <a:srgbClr val="000000"/>
                </a:solidFill>
                <a:latin typeface="Poppins" panose="00000500000000000000" pitchFamily="2" charset="0"/>
                <a:cs typeface="Poppins" panose="00000500000000000000" pitchFamily="2" charset="0"/>
              </a:rPr>
              <a:t>Insert Text Insert Text Insert Text Insert Text Insert Text Insert Text Insert Text Insert Text Insert Text Insert Text Insert Text Insert Text</a:t>
            </a:r>
            <a:r>
              <a:rPr lang="en-US" sz="1949" dirty="0">
                <a:solidFill>
                  <a:srgbClr val="000000"/>
                </a:solidFill>
                <a:latin typeface="Poppins" panose="00000500000000000000" pitchFamily="2" charset="0"/>
                <a:cs typeface="Poppins" panose="00000500000000000000" pitchFamily="2" charset="0"/>
              </a:rPr>
              <a:t>.</a:t>
            </a:r>
          </a:p>
          <a:p>
            <a:pPr marL="421005" lvl="1" indent="-210502">
              <a:lnSpc>
                <a:spcPts val="2339"/>
              </a:lnSpc>
              <a:buFont typeface="Arial"/>
              <a:buChar char="•"/>
            </a:pPr>
            <a:r>
              <a:rPr lang="en-US" sz="2000" dirty="0">
                <a:solidFill>
                  <a:srgbClr val="000000"/>
                </a:solidFill>
                <a:latin typeface="Poppins" panose="00000500000000000000" pitchFamily="2" charset="0"/>
                <a:cs typeface="Poppins" panose="00000500000000000000" pitchFamily="2" charset="0"/>
              </a:rPr>
              <a:t>Insert Text Insert Text Insert Text Insert Text Insert Text Insert Text Insert Text Insert Text Insert Text Insert Text Insert Text Insert Text</a:t>
            </a:r>
            <a:r>
              <a:rPr lang="en-US" sz="1949" dirty="0">
                <a:solidFill>
                  <a:srgbClr val="000000"/>
                </a:solidFill>
                <a:latin typeface="Poppins" panose="00000500000000000000" pitchFamily="2" charset="0"/>
                <a:cs typeface="Poppins" panose="00000500000000000000" pitchFamily="2" charset="0"/>
              </a:rPr>
              <a:t>.</a:t>
            </a:r>
          </a:p>
          <a:p>
            <a:pPr marL="421005" lvl="1" indent="-210502">
              <a:lnSpc>
                <a:spcPts val="2339"/>
              </a:lnSpc>
              <a:buFont typeface="Arial"/>
              <a:buChar char="•"/>
            </a:pPr>
            <a:r>
              <a:rPr lang="en-US" sz="2000" dirty="0">
                <a:solidFill>
                  <a:srgbClr val="000000"/>
                </a:solidFill>
                <a:latin typeface="Poppins" panose="00000500000000000000" pitchFamily="2" charset="0"/>
                <a:cs typeface="Poppins" panose="00000500000000000000" pitchFamily="2" charset="0"/>
              </a:rPr>
              <a:t>Insert Text Insert Text Insert Text Insert Text Insert Text Insert Text Insert Text Insert Text Insert Text Insert Text Insert Text Insert Text</a:t>
            </a:r>
            <a:r>
              <a:rPr lang="en-US" sz="1949" dirty="0">
                <a:solidFill>
                  <a:srgbClr val="000000"/>
                </a:solidFill>
                <a:latin typeface="Poppins" panose="00000500000000000000" pitchFamily="2" charset="0"/>
                <a:cs typeface="Poppins" panose="00000500000000000000" pitchFamily="2" charset="0"/>
              </a:rPr>
              <a:t>.</a:t>
            </a:r>
          </a:p>
          <a:p>
            <a:pPr marL="421005" lvl="1" indent="-210502">
              <a:lnSpc>
                <a:spcPts val="2339"/>
              </a:lnSpc>
              <a:buFont typeface="Arial"/>
              <a:buChar char="•"/>
            </a:pPr>
            <a:r>
              <a:rPr lang="en-US" sz="2000" dirty="0">
                <a:solidFill>
                  <a:srgbClr val="000000"/>
                </a:solidFill>
                <a:latin typeface="Poppins" panose="00000500000000000000" pitchFamily="2" charset="0"/>
                <a:cs typeface="Poppins" panose="00000500000000000000" pitchFamily="2" charset="0"/>
              </a:rPr>
              <a:t>Insert Text Insert Text Insert Text Insert Text Insert Text Insert Text Insert Text Insert Text Insert Text Insert Text Insert Text Insert Text</a:t>
            </a:r>
            <a:r>
              <a:rPr lang="en-US" sz="1949" dirty="0">
                <a:solidFill>
                  <a:srgbClr val="000000"/>
                </a:solidFill>
                <a:latin typeface="Poppins" panose="00000500000000000000" pitchFamily="2" charset="0"/>
                <a:cs typeface="Poppins" panose="00000500000000000000" pitchFamily="2" charset="0"/>
              </a:rPr>
              <a:t>.</a:t>
            </a:r>
          </a:p>
          <a:p>
            <a:pPr marL="421005" lvl="1" indent="-210502">
              <a:lnSpc>
                <a:spcPts val="2339"/>
              </a:lnSpc>
              <a:buFont typeface="Arial"/>
              <a:buChar char="•"/>
            </a:pPr>
            <a:r>
              <a:rPr lang="en-US" sz="2000" dirty="0">
                <a:solidFill>
                  <a:srgbClr val="000000"/>
                </a:solidFill>
                <a:latin typeface="Poppins" panose="00000500000000000000" pitchFamily="2" charset="0"/>
                <a:cs typeface="Poppins" panose="00000500000000000000" pitchFamily="2" charset="0"/>
              </a:rPr>
              <a:t>Insert Text Insert Text Insert Text Insert Text Insert Text Insert Text Insert Text Insert Text Insert Text Insert Text Insert Text Insert Text</a:t>
            </a:r>
            <a:r>
              <a:rPr lang="en-US" sz="1949" dirty="0">
                <a:solidFill>
                  <a:srgbClr val="000000"/>
                </a:solidFill>
                <a:latin typeface="Poppins" panose="00000500000000000000" pitchFamily="2" charset="0"/>
                <a:cs typeface="Poppins" panose="00000500000000000000" pitchFamily="2" charset="0"/>
              </a:rPr>
              <a:t>.</a:t>
            </a:r>
          </a:p>
          <a:p>
            <a:pPr marL="421005" lvl="1" indent="-210502">
              <a:lnSpc>
                <a:spcPts val="2339"/>
              </a:lnSpc>
              <a:buFont typeface="Arial"/>
              <a:buChar char="•"/>
            </a:pPr>
            <a:r>
              <a:rPr lang="en-US" sz="2000" dirty="0">
                <a:solidFill>
                  <a:srgbClr val="000000"/>
                </a:solidFill>
                <a:latin typeface="Poppins" panose="00000500000000000000" pitchFamily="2" charset="0"/>
                <a:cs typeface="Poppins" panose="00000500000000000000" pitchFamily="2" charset="0"/>
              </a:rPr>
              <a:t>Insert Text Insert Text Insert Text Insert Text Insert Text Insert Text Insert Text Insert Text Insert Text Insert Text Insert Text Insert Text</a:t>
            </a:r>
            <a:r>
              <a:rPr lang="en-US" sz="1949" dirty="0">
                <a:solidFill>
                  <a:srgbClr val="000000"/>
                </a:solidFill>
                <a:latin typeface="Poppins" panose="00000500000000000000" pitchFamily="2" charset="0"/>
                <a:cs typeface="Poppins" panose="00000500000000000000" pitchFamily="2" charset="0"/>
              </a:rPr>
              <a:t>.</a:t>
            </a:r>
          </a:p>
          <a:p>
            <a:pPr algn="l">
              <a:lnSpc>
                <a:spcPts val="2339"/>
              </a:lnSpc>
            </a:pPr>
            <a:endParaRPr lang="en-US" sz="1949" dirty="0">
              <a:solidFill>
                <a:srgbClr val="000000"/>
              </a:solidFill>
              <a:latin typeface="Poppins" panose="00000500000000000000" pitchFamily="2" charset="0"/>
              <a:cs typeface="Poppins" panose="00000500000000000000" pitchFamily="2" charset="0"/>
            </a:endParaRPr>
          </a:p>
        </p:txBody>
      </p:sp>
      <p:sp>
        <p:nvSpPr>
          <p:cNvPr id="57" name="TextBox 57"/>
          <p:cNvSpPr txBox="1"/>
          <p:nvPr/>
        </p:nvSpPr>
        <p:spPr>
          <a:xfrm>
            <a:off x="1159624" y="39299956"/>
            <a:ext cx="24747920" cy="381000"/>
          </a:xfrm>
          <a:prstGeom prst="rect">
            <a:avLst/>
          </a:prstGeom>
        </p:spPr>
        <p:txBody>
          <a:bodyPr lIns="0" tIns="0" rIns="0" bIns="0" rtlCol="0" anchor="t">
            <a:spAutoFit/>
          </a:bodyPr>
          <a:lstStyle/>
          <a:p>
            <a:pPr marL="0" lvl="0" indent="0" algn="l">
              <a:lnSpc>
                <a:spcPts val="3149"/>
              </a:lnSpc>
              <a:spcBef>
                <a:spcPct val="0"/>
              </a:spcBef>
            </a:pPr>
            <a:r>
              <a:rPr lang="en-US" sz="2250" dirty="0">
                <a:solidFill>
                  <a:srgbClr val="AA1E36"/>
                </a:solidFill>
                <a:latin typeface="Poppins SemiBold" panose="00000700000000000000" pitchFamily="2" charset="0"/>
                <a:cs typeface="Poppins SemiBold" panose="00000700000000000000" pitchFamily="2" charset="0"/>
              </a:rPr>
              <a:t>Related Literature</a:t>
            </a:r>
          </a:p>
        </p:txBody>
      </p:sp>
      <p:grpSp>
        <p:nvGrpSpPr>
          <p:cNvPr id="59" name="Group 59"/>
          <p:cNvGrpSpPr>
            <a:grpSpLocks noChangeAspect="1"/>
          </p:cNvGrpSpPr>
          <p:nvPr/>
        </p:nvGrpSpPr>
        <p:grpSpPr>
          <a:xfrm>
            <a:off x="12060009" y="11775300"/>
            <a:ext cx="1107200" cy="1107200"/>
            <a:chOff x="0" y="0"/>
            <a:chExt cx="6355080" cy="6355080"/>
          </a:xfrm>
        </p:grpSpPr>
        <p:sp>
          <p:nvSpPr>
            <p:cNvPr id="60" name="Freeform 60"/>
            <p:cNvSpPr/>
            <p:nvPr/>
          </p:nvSpPr>
          <p:spPr>
            <a:xfrm>
              <a:off x="0" y="0"/>
              <a:ext cx="6355080" cy="6355080"/>
            </a:xfrm>
            <a:custGeom>
              <a:avLst/>
              <a:gdLst/>
              <a:ahLst/>
              <a:cxnLst/>
              <a:rect l="l" t="t" r="r" b="b"/>
              <a:pathLst>
                <a:path w="6355080" h="6355080">
                  <a:moveTo>
                    <a:pt x="3177540" y="6355080"/>
                  </a:moveTo>
                  <a:cubicBezTo>
                    <a:pt x="2329180" y="6355080"/>
                    <a:pt x="1530350" y="6024880"/>
                    <a:pt x="930910" y="5424170"/>
                  </a:cubicBezTo>
                  <a:cubicBezTo>
                    <a:pt x="330200" y="4824730"/>
                    <a:pt x="0" y="4025900"/>
                    <a:pt x="0" y="3177540"/>
                  </a:cubicBezTo>
                  <a:cubicBezTo>
                    <a:pt x="0" y="2329180"/>
                    <a:pt x="330200" y="1530350"/>
                    <a:pt x="930910" y="930910"/>
                  </a:cubicBezTo>
                  <a:cubicBezTo>
                    <a:pt x="1530350" y="330200"/>
                    <a:pt x="2329180" y="0"/>
                    <a:pt x="3177540" y="0"/>
                  </a:cubicBezTo>
                  <a:cubicBezTo>
                    <a:pt x="4025900" y="0"/>
                    <a:pt x="4824730" y="330200"/>
                    <a:pt x="5424170" y="930910"/>
                  </a:cubicBezTo>
                  <a:cubicBezTo>
                    <a:pt x="6024880" y="1531620"/>
                    <a:pt x="6355080" y="2329180"/>
                    <a:pt x="6355080" y="3177540"/>
                  </a:cubicBezTo>
                  <a:cubicBezTo>
                    <a:pt x="6355080" y="4025900"/>
                    <a:pt x="6024880" y="4824730"/>
                    <a:pt x="5424170" y="5424170"/>
                  </a:cubicBezTo>
                  <a:cubicBezTo>
                    <a:pt x="4824730" y="6024880"/>
                    <a:pt x="4025900" y="6355080"/>
                    <a:pt x="3177540" y="6355080"/>
                  </a:cubicBezTo>
                  <a:close/>
                  <a:moveTo>
                    <a:pt x="3177540" y="190500"/>
                  </a:moveTo>
                  <a:cubicBezTo>
                    <a:pt x="2379980" y="190500"/>
                    <a:pt x="1629410" y="501650"/>
                    <a:pt x="1065530" y="1065530"/>
                  </a:cubicBezTo>
                  <a:cubicBezTo>
                    <a:pt x="501650" y="1629410"/>
                    <a:pt x="190500" y="2379980"/>
                    <a:pt x="190500" y="3177540"/>
                  </a:cubicBezTo>
                  <a:cubicBezTo>
                    <a:pt x="190500" y="3975100"/>
                    <a:pt x="501650" y="4725670"/>
                    <a:pt x="1065530" y="5289550"/>
                  </a:cubicBezTo>
                  <a:cubicBezTo>
                    <a:pt x="1629410" y="5853430"/>
                    <a:pt x="2379980" y="6164580"/>
                    <a:pt x="3177540" y="6164580"/>
                  </a:cubicBezTo>
                  <a:cubicBezTo>
                    <a:pt x="3975100" y="6164580"/>
                    <a:pt x="4725670" y="5853430"/>
                    <a:pt x="5289550" y="5289550"/>
                  </a:cubicBezTo>
                  <a:cubicBezTo>
                    <a:pt x="5853430" y="4725670"/>
                    <a:pt x="6164580" y="3975100"/>
                    <a:pt x="6164580" y="3177540"/>
                  </a:cubicBezTo>
                  <a:cubicBezTo>
                    <a:pt x="6164580" y="2379980"/>
                    <a:pt x="5853430" y="1629410"/>
                    <a:pt x="5289550" y="1065530"/>
                  </a:cubicBezTo>
                  <a:cubicBezTo>
                    <a:pt x="4725670" y="501650"/>
                    <a:pt x="3975100" y="190500"/>
                    <a:pt x="3177540" y="190500"/>
                  </a:cubicBezTo>
                  <a:close/>
                </a:path>
              </a:pathLst>
            </a:custGeom>
            <a:solidFill>
              <a:srgbClr val="89AACD"/>
            </a:solidFill>
            <a:ln>
              <a:solidFill>
                <a:srgbClr val="AA1E36"/>
              </a:solidFill>
            </a:ln>
          </p:spPr>
        </p:sp>
      </p:grpSp>
      <p:sp>
        <p:nvSpPr>
          <p:cNvPr id="61" name="AutoShape 61"/>
          <p:cNvSpPr/>
          <p:nvPr/>
        </p:nvSpPr>
        <p:spPr>
          <a:xfrm rot="16200000">
            <a:off x="12217149" y="11387180"/>
            <a:ext cx="792920" cy="0"/>
          </a:xfrm>
          <a:prstGeom prst="line">
            <a:avLst/>
          </a:prstGeom>
          <a:ln w="38100" cap="rnd">
            <a:solidFill>
              <a:srgbClr val="AA1E36"/>
            </a:solidFill>
            <a:prstDash val="solid"/>
            <a:headEnd type="none" w="sm" len="sm"/>
            <a:tailEnd type="none" w="sm" len="sm"/>
          </a:ln>
        </p:spPr>
      </p:sp>
      <p:sp>
        <p:nvSpPr>
          <p:cNvPr id="62" name="TextBox 62"/>
          <p:cNvSpPr txBox="1"/>
          <p:nvPr/>
        </p:nvSpPr>
        <p:spPr>
          <a:xfrm>
            <a:off x="11981945" y="11991522"/>
            <a:ext cx="1234251" cy="707630"/>
          </a:xfrm>
          <a:prstGeom prst="rect">
            <a:avLst/>
          </a:prstGeom>
        </p:spPr>
        <p:txBody>
          <a:bodyPr lIns="0" tIns="0" rIns="0" bIns="0" rtlCol="0" anchor="t">
            <a:spAutoFit/>
          </a:bodyPr>
          <a:lstStyle/>
          <a:p>
            <a:pPr marL="0" lvl="0" indent="0" algn="ctr">
              <a:lnSpc>
                <a:spcPts val="5841"/>
              </a:lnSpc>
              <a:spcBef>
                <a:spcPct val="0"/>
              </a:spcBef>
            </a:pPr>
            <a:r>
              <a:rPr lang="en-US" sz="4172" u="none" dirty="0">
                <a:solidFill>
                  <a:srgbClr val="AA1E36"/>
                </a:solidFill>
                <a:latin typeface="Poppins SemiBold" panose="00000700000000000000" pitchFamily="2" charset="0"/>
                <a:cs typeface="Poppins SemiBold" panose="00000700000000000000" pitchFamily="2" charset="0"/>
              </a:rPr>
              <a:t>02</a:t>
            </a:r>
          </a:p>
        </p:txBody>
      </p:sp>
      <p:sp>
        <p:nvSpPr>
          <p:cNvPr id="63" name="TextBox 63"/>
          <p:cNvSpPr txBox="1"/>
          <p:nvPr/>
        </p:nvSpPr>
        <p:spPr>
          <a:xfrm>
            <a:off x="11981945" y="13364437"/>
            <a:ext cx="7406648" cy="1721240"/>
          </a:xfrm>
          <a:prstGeom prst="rect">
            <a:avLst/>
          </a:prstGeom>
        </p:spPr>
        <p:txBody>
          <a:bodyPr lIns="0" tIns="0" rIns="0" bIns="0" rtlCol="0" anchor="t">
            <a:spAutoFit/>
          </a:bodyPr>
          <a:lstStyle/>
          <a:p>
            <a:pPr marL="0" lvl="0" indent="0" algn="l">
              <a:lnSpc>
                <a:spcPts val="3439"/>
              </a:lnSpc>
            </a:pPr>
            <a:r>
              <a:rPr lang="en-US" sz="2400" dirty="0">
                <a:solidFill>
                  <a:srgbClr val="000000"/>
                </a:solidFill>
                <a:latin typeface="Poppins" panose="00000500000000000000" pitchFamily="2" charset="0"/>
                <a:cs typeface="Poppins" panose="00000500000000000000" pitchFamily="2" charset="0"/>
              </a:rPr>
              <a:t>Insert Text Insert Text Insert Text Insert Text Insert Text Insert Text Insert Text Insert Text Insert Text Insert Text Insert Text Insert Text Insert Text Insert Text Insert Text Insert Text Insert Text Insert Text </a:t>
            </a:r>
            <a:endParaRPr lang="en-US" sz="2645" dirty="0">
              <a:solidFill>
                <a:srgbClr val="000000"/>
              </a:solidFill>
              <a:latin typeface="Poppins" panose="00000500000000000000" pitchFamily="2" charset="0"/>
              <a:cs typeface="Poppins" panose="00000500000000000000" pitchFamily="2" charset="0"/>
            </a:endParaRPr>
          </a:p>
        </p:txBody>
      </p:sp>
      <p:sp>
        <p:nvSpPr>
          <p:cNvPr id="64" name="TextBox 64"/>
          <p:cNvSpPr txBox="1"/>
          <p:nvPr/>
        </p:nvSpPr>
        <p:spPr>
          <a:xfrm>
            <a:off x="13420233" y="12049935"/>
            <a:ext cx="4599554" cy="681084"/>
          </a:xfrm>
          <a:prstGeom prst="rect">
            <a:avLst/>
          </a:prstGeom>
        </p:spPr>
        <p:txBody>
          <a:bodyPr lIns="0" tIns="0" rIns="0" bIns="0" rtlCol="0" anchor="t">
            <a:spAutoFit/>
          </a:bodyPr>
          <a:lstStyle/>
          <a:p>
            <a:pPr marL="0" lvl="0" indent="0" algn="l">
              <a:lnSpc>
                <a:spcPts val="5556"/>
              </a:lnSpc>
              <a:spcBef>
                <a:spcPct val="0"/>
              </a:spcBef>
            </a:pPr>
            <a:r>
              <a:rPr lang="en-US" sz="3968" dirty="0">
                <a:solidFill>
                  <a:srgbClr val="AA1E36"/>
                </a:solidFill>
                <a:latin typeface="Poppins SemiBold" panose="00000700000000000000" pitchFamily="2" charset="0"/>
                <a:cs typeface="Poppins SemiBold" panose="00000700000000000000" pitchFamily="2" charset="0"/>
              </a:rPr>
              <a:t>Objective</a:t>
            </a:r>
          </a:p>
        </p:txBody>
      </p:sp>
      <p:sp>
        <p:nvSpPr>
          <p:cNvPr id="65" name="AutoShape 65"/>
          <p:cNvSpPr/>
          <p:nvPr/>
        </p:nvSpPr>
        <p:spPr>
          <a:xfrm rot="-5404050">
            <a:off x="16371566" y="15113900"/>
            <a:ext cx="8196359" cy="0"/>
          </a:xfrm>
          <a:prstGeom prst="line">
            <a:avLst/>
          </a:prstGeom>
          <a:ln w="19050" cap="rnd">
            <a:solidFill>
              <a:srgbClr val="AA1E36"/>
            </a:solidFill>
            <a:prstDash val="solid"/>
            <a:headEnd type="none" w="sm" len="sm"/>
            <a:tailEnd type="none" w="sm" len="sm"/>
          </a:ln>
        </p:spPr>
      </p:sp>
      <p:sp>
        <p:nvSpPr>
          <p:cNvPr id="66" name="AutoShape 66"/>
          <p:cNvSpPr/>
          <p:nvPr/>
        </p:nvSpPr>
        <p:spPr>
          <a:xfrm rot="-5400000">
            <a:off x="21772364" y="11416107"/>
            <a:ext cx="792920" cy="0"/>
          </a:xfrm>
          <a:prstGeom prst="line">
            <a:avLst/>
          </a:prstGeom>
          <a:ln w="28575" cap="rnd">
            <a:solidFill>
              <a:srgbClr val="AA1E36"/>
            </a:solidFill>
            <a:prstDash val="solid"/>
            <a:headEnd type="none" w="sm" len="sm"/>
            <a:tailEnd type="none" w="sm" len="sm"/>
          </a:ln>
        </p:spPr>
      </p:sp>
      <p:sp>
        <p:nvSpPr>
          <p:cNvPr id="67" name="AutoShape 67"/>
          <p:cNvSpPr/>
          <p:nvPr/>
        </p:nvSpPr>
        <p:spPr>
          <a:xfrm>
            <a:off x="-1" y="10972800"/>
            <a:ext cx="32918401" cy="0"/>
          </a:xfrm>
          <a:prstGeom prst="line">
            <a:avLst/>
          </a:prstGeom>
          <a:ln w="19050" cap="rnd">
            <a:solidFill>
              <a:srgbClr val="AA1E36"/>
            </a:solidFill>
            <a:prstDash val="solid"/>
            <a:headEnd type="none" w="sm" len="sm"/>
            <a:tailEnd type="none" w="sm" len="sm"/>
          </a:ln>
        </p:spPr>
      </p:sp>
      <p:grpSp>
        <p:nvGrpSpPr>
          <p:cNvPr id="69" name="Group 69"/>
          <p:cNvGrpSpPr>
            <a:grpSpLocks noChangeAspect="1"/>
          </p:cNvGrpSpPr>
          <p:nvPr/>
        </p:nvGrpSpPr>
        <p:grpSpPr>
          <a:xfrm>
            <a:off x="21615225" y="11775301"/>
            <a:ext cx="1107200" cy="1107200"/>
            <a:chOff x="0" y="0"/>
            <a:chExt cx="6355080" cy="6355080"/>
          </a:xfrm>
        </p:grpSpPr>
        <p:sp>
          <p:nvSpPr>
            <p:cNvPr id="70" name="Freeform 70"/>
            <p:cNvSpPr/>
            <p:nvPr/>
          </p:nvSpPr>
          <p:spPr>
            <a:xfrm>
              <a:off x="0" y="0"/>
              <a:ext cx="6355080" cy="6355080"/>
            </a:xfrm>
            <a:custGeom>
              <a:avLst/>
              <a:gdLst/>
              <a:ahLst/>
              <a:cxnLst/>
              <a:rect l="l" t="t" r="r" b="b"/>
              <a:pathLst>
                <a:path w="6355080" h="6355080">
                  <a:moveTo>
                    <a:pt x="3177540" y="6355080"/>
                  </a:moveTo>
                  <a:cubicBezTo>
                    <a:pt x="2329180" y="6355080"/>
                    <a:pt x="1530350" y="6024880"/>
                    <a:pt x="930910" y="5424170"/>
                  </a:cubicBezTo>
                  <a:cubicBezTo>
                    <a:pt x="330200" y="4824730"/>
                    <a:pt x="0" y="4025900"/>
                    <a:pt x="0" y="3177540"/>
                  </a:cubicBezTo>
                  <a:cubicBezTo>
                    <a:pt x="0" y="2329180"/>
                    <a:pt x="330200" y="1530350"/>
                    <a:pt x="930910" y="930910"/>
                  </a:cubicBezTo>
                  <a:cubicBezTo>
                    <a:pt x="1530350" y="330200"/>
                    <a:pt x="2329180" y="0"/>
                    <a:pt x="3177540" y="0"/>
                  </a:cubicBezTo>
                  <a:cubicBezTo>
                    <a:pt x="4025900" y="0"/>
                    <a:pt x="4824730" y="330200"/>
                    <a:pt x="5424170" y="930910"/>
                  </a:cubicBezTo>
                  <a:cubicBezTo>
                    <a:pt x="6024880" y="1531620"/>
                    <a:pt x="6355080" y="2329180"/>
                    <a:pt x="6355080" y="3177540"/>
                  </a:cubicBezTo>
                  <a:cubicBezTo>
                    <a:pt x="6355080" y="4025900"/>
                    <a:pt x="6024880" y="4824730"/>
                    <a:pt x="5424170" y="5424170"/>
                  </a:cubicBezTo>
                  <a:cubicBezTo>
                    <a:pt x="4824730" y="6024880"/>
                    <a:pt x="4025900" y="6355080"/>
                    <a:pt x="3177540" y="6355080"/>
                  </a:cubicBezTo>
                  <a:close/>
                  <a:moveTo>
                    <a:pt x="3177540" y="190500"/>
                  </a:moveTo>
                  <a:cubicBezTo>
                    <a:pt x="2379980" y="190500"/>
                    <a:pt x="1629410" y="501650"/>
                    <a:pt x="1065530" y="1065530"/>
                  </a:cubicBezTo>
                  <a:cubicBezTo>
                    <a:pt x="501650" y="1629410"/>
                    <a:pt x="190500" y="2379980"/>
                    <a:pt x="190500" y="3177540"/>
                  </a:cubicBezTo>
                  <a:cubicBezTo>
                    <a:pt x="190500" y="3975100"/>
                    <a:pt x="501650" y="4725670"/>
                    <a:pt x="1065530" y="5289550"/>
                  </a:cubicBezTo>
                  <a:cubicBezTo>
                    <a:pt x="1629410" y="5853430"/>
                    <a:pt x="2379980" y="6164580"/>
                    <a:pt x="3177540" y="6164580"/>
                  </a:cubicBezTo>
                  <a:cubicBezTo>
                    <a:pt x="3975100" y="6164580"/>
                    <a:pt x="4725670" y="5853430"/>
                    <a:pt x="5289550" y="5289550"/>
                  </a:cubicBezTo>
                  <a:cubicBezTo>
                    <a:pt x="5853430" y="4725670"/>
                    <a:pt x="6164580" y="3975100"/>
                    <a:pt x="6164580" y="3177540"/>
                  </a:cubicBezTo>
                  <a:cubicBezTo>
                    <a:pt x="6164580" y="2379980"/>
                    <a:pt x="5853430" y="1629410"/>
                    <a:pt x="5289550" y="1065530"/>
                  </a:cubicBezTo>
                  <a:cubicBezTo>
                    <a:pt x="4725670" y="501650"/>
                    <a:pt x="3975100" y="190500"/>
                    <a:pt x="3177540" y="190500"/>
                  </a:cubicBezTo>
                  <a:close/>
                </a:path>
              </a:pathLst>
            </a:custGeom>
            <a:solidFill>
              <a:srgbClr val="89AACD"/>
            </a:solidFill>
            <a:ln>
              <a:solidFill>
                <a:srgbClr val="AA1E36"/>
              </a:solidFill>
            </a:ln>
          </p:spPr>
        </p:sp>
      </p:grpSp>
      <p:sp>
        <p:nvSpPr>
          <p:cNvPr id="71" name="TextBox 71"/>
          <p:cNvSpPr txBox="1"/>
          <p:nvPr/>
        </p:nvSpPr>
        <p:spPr>
          <a:xfrm>
            <a:off x="21537160" y="11991522"/>
            <a:ext cx="1234251" cy="707630"/>
          </a:xfrm>
          <a:prstGeom prst="rect">
            <a:avLst/>
          </a:prstGeom>
        </p:spPr>
        <p:txBody>
          <a:bodyPr lIns="0" tIns="0" rIns="0" bIns="0" rtlCol="0" anchor="t">
            <a:spAutoFit/>
          </a:bodyPr>
          <a:lstStyle/>
          <a:p>
            <a:pPr marL="0" lvl="0" indent="0" algn="ctr">
              <a:lnSpc>
                <a:spcPts val="5841"/>
              </a:lnSpc>
              <a:spcBef>
                <a:spcPct val="0"/>
              </a:spcBef>
            </a:pPr>
            <a:r>
              <a:rPr lang="en-US" sz="4172" u="none" dirty="0">
                <a:solidFill>
                  <a:srgbClr val="AA1E36"/>
                </a:solidFill>
                <a:latin typeface="Poppins SemiBold" panose="00000700000000000000" pitchFamily="2" charset="0"/>
                <a:cs typeface="Poppins SemiBold" panose="00000700000000000000" pitchFamily="2" charset="0"/>
              </a:rPr>
              <a:t>03</a:t>
            </a:r>
          </a:p>
        </p:txBody>
      </p:sp>
      <p:sp>
        <p:nvSpPr>
          <p:cNvPr id="72" name="TextBox 72"/>
          <p:cNvSpPr txBox="1"/>
          <p:nvPr/>
        </p:nvSpPr>
        <p:spPr>
          <a:xfrm>
            <a:off x="21537160" y="13364438"/>
            <a:ext cx="9516969" cy="1721240"/>
          </a:xfrm>
          <a:prstGeom prst="rect">
            <a:avLst/>
          </a:prstGeom>
        </p:spPr>
        <p:txBody>
          <a:bodyPr lIns="0" tIns="0" rIns="0" bIns="0" rtlCol="0" anchor="t">
            <a:spAutoFit/>
          </a:bodyPr>
          <a:lstStyle/>
          <a:p>
            <a:pPr marL="0" lvl="0" indent="0" algn="l">
              <a:lnSpc>
                <a:spcPts val="3439"/>
              </a:lnSpc>
            </a:pPr>
            <a:r>
              <a:rPr lang="en-US" sz="2400" dirty="0">
                <a:solidFill>
                  <a:srgbClr val="000000"/>
                </a:solidFill>
                <a:latin typeface="Poppins" panose="00000500000000000000" pitchFamily="2" charset="0"/>
                <a:cs typeface="Poppins" panose="00000500000000000000" pitchFamily="2" charset="0"/>
              </a:rPr>
              <a:t>Insert Text Insert Text Insert Text Insert Text Insert Text Insert Text Insert Text Insert Text Insert Text Insert Text Insert Text Insert Text Insert Text Insert Text Insert Text Insert Text Insert Text Insert Text Insert Text Insert Text Insert Text Insert Text </a:t>
            </a:r>
            <a:endParaRPr lang="en-US" sz="2645" u="none" dirty="0">
              <a:solidFill>
                <a:srgbClr val="000000"/>
              </a:solidFill>
              <a:latin typeface="Poppins" panose="00000500000000000000" pitchFamily="2" charset="0"/>
              <a:cs typeface="Poppins" panose="00000500000000000000" pitchFamily="2" charset="0"/>
            </a:endParaRPr>
          </a:p>
        </p:txBody>
      </p:sp>
      <p:sp>
        <p:nvSpPr>
          <p:cNvPr id="73" name="TextBox 73"/>
          <p:cNvSpPr txBox="1"/>
          <p:nvPr/>
        </p:nvSpPr>
        <p:spPr>
          <a:xfrm>
            <a:off x="22975449" y="12049936"/>
            <a:ext cx="4599554" cy="681084"/>
          </a:xfrm>
          <a:prstGeom prst="rect">
            <a:avLst/>
          </a:prstGeom>
        </p:spPr>
        <p:txBody>
          <a:bodyPr lIns="0" tIns="0" rIns="0" bIns="0" rtlCol="0" anchor="t">
            <a:spAutoFit/>
          </a:bodyPr>
          <a:lstStyle/>
          <a:p>
            <a:pPr marL="0" lvl="0" indent="0" algn="l">
              <a:lnSpc>
                <a:spcPts val="5556"/>
              </a:lnSpc>
              <a:spcBef>
                <a:spcPct val="0"/>
              </a:spcBef>
            </a:pPr>
            <a:r>
              <a:rPr lang="en-US" sz="3968" dirty="0">
                <a:solidFill>
                  <a:srgbClr val="AA1E36"/>
                </a:solidFill>
                <a:latin typeface="Poppins SemiBold" panose="00000700000000000000" pitchFamily="2" charset="0"/>
                <a:cs typeface="Poppins SemiBold" panose="00000700000000000000" pitchFamily="2" charset="0"/>
              </a:rPr>
              <a:t>Methodology</a:t>
            </a:r>
          </a:p>
        </p:txBody>
      </p:sp>
      <p:sp>
        <p:nvSpPr>
          <p:cNvPr id="74" name="AutoShape 74"/>
          <p:cNvSpPr/>
          <p:nvPr/>
        </p:nvSpPr>
        <p:spPr>
          <a:xfrm>
            <a:off x="-1" y="19246111"/>
            <a:ext cx="32918401" cy="0"/>
          </a:xfrm>
          <a:prstGeom prst="line">
            <a:avLst/>
          </a:prstGeom>
          <a:ln w="19050" cap="rnd">
            <a:solidFill>
              <a:srgbClr val="AA1E36"/>
            </a:solidFill>
            <a:prstDash val="solid"/>
            <a:headEnd type="none" w="sm" len="sm"/>
            <a:tailEnd type="none" w="sm" len="sm"/>
          </a:ln>
        </p:spPr>
      </p:sp>
      <p:grpSp>
        <p:nvGrpSpPr>
          <p:cNvPr id="76" name="Group 76"/>
          <p:cNvGrpSpPr>
            <a:grpSpLocks noChangeAspect="1"/>
          </p:cNvGrpSpPr>
          <p:nvPr/>
        </p:nvGrpSpPr>
        <p:grpSpPr>
          <a:xfrm>
            <a:off x="2033245" y="20017594"/>
            <a:ext cx="1107200" cy="1107200"/>
            <a:chOff x="0" y="0"/>
            <a:chExt cx="6355080" cy="6355080"/>
          </a:xfrm>
        </p:grpSpPr>
        <p:sp>
          <p:nvSpPr>
            <p:cNvPr id="77" name="Freeform 77"/>
            <p:cNvSpPr/>
            <p:nvPr/>
          </p:nvSpPr>
          <p:spPr>
            <a:xfrm>
              <a:off x="0" y="0"/>
              <a:ext cx="6355080" cy="6355080"/>
            </a:xfrm>
            <a:custGeom>
              <a:avLst/>
              <a:gdLst/>
              <a:ahLst/>
              <a:cxnLst/>
              <a:rect l="l" t="t" r="r" b="b"/>
              <a:pathLst>
                <a:path w="6355080" h="6355080">
                  <a:moveTo>
                    <a:pt x="3177540" y="6355080"/>
                  </a:moveTo>
                  <a:cubicBezTo>
                    <a:pt x="2329180" y="6355080"/>
                    <a:pt x="1530350" y="6024880"/>
                    <a:pt x="930910" y="5424170"/>
                  </a:cubicBezTo>
                  <a:cubicBezTo>
                    <a:pt x="330200" y="4824730"/>
                    <a:pt x="0" y="4025900"/>
                    <a:pt x="0" y="3177540"/>
                  </a:cubicBezTo>
                  <a:cubicBezTo>
                    <a:pt x="0" y="2329180"/>
                    <a:pt x="330200" y="1530350"/>
                    <a:pt x="930910" y="930910"/>
                  </a:cubicBezTo>
                  <a:cubicBezTo>
                    <a:pt x="1530350" y="330200"/>
                    <a:pt x="2329180" y="0"/>
                    <a:pt x="3177540" y="0"/>
                  </a:cubicBezTo>
                  <a:cubicBezTo>
                    <a:pt x="4025900" y="0"/>
                    <a:pt x="4824730" y="330200"/>
                    <a:pt x="5424170" y="930910"/>
                  </a:cubicBezTo>
                  <a:cubicBezTo>
                    <a:pt x="6024880" y="1531620"/>
                    <a:pt x="6355080" y="2329180"/>
                    <a:pt x="6355080" y="3177540"/>
                  </a:cubicBezTo>
                  <a:cubicBezTo>
                    <a:pt x="6355080" y="4025900"/>
                    <a:pt x="6024880" y="4824730"/>
                    <a:pt x="5424170" y="5424170"/>
                  </a:cubicBezTo>
                  <a:cubicBezTo>
                    <a:pt x="4824730" y="6024880"/>
                    <a:pt x="4025900" y="6355080"/>
                    <a:pt x="3177540" y="6355080"/>
                  </a:cubicBezTo>
                  <a:close/>
                  <a:moveTo>
                    <a:pt x="3177540" y="190500"/>
                  </a:moveTo>
                  <a:cubicBezTo>
                    <a:pt x="2379980" y="190500"/>
                    <a:pt x="1629410" y="501650"/>
                    <a:pt x="1065530" y="1065530"/>
                  </a:cubicBezTo>
                  <a:cubicBezTo>
                    <a:pt x="501650" y="1629410"/>
                    <a:pt x="190500" y="2379980"/>
                    <a:pt x="190500" y="3177540"/>
                  </a:cubicBezTo>
                  <a:cubicBezTo>
                    <a:pt x="190500" y="3975100"/>
                    <a:pt x="501650" y="4725670"/>
                    <a:pt x="1065530" y="5289550"/>
                  </a:cubicBezTo>
                  <a:cubicBezTo>
                    <a:pt x="1629410" y="5853430"/>
                    <a:pt x="2379980" y="6164580"/>
                    <a:pt x="3177540" y="6164580"/>
                  </a:cubicBezTo>
                  <a:cubicBezTo>
                    <a:pt x="3975100" y="6164580"/>
                    <a:pt x="4725670" y="5853430"/>
                    <a:pt x="5289550" y="5289550"/>
                  </a:cubicBezTo>
                  <a:cubicBezTo>
                    <a:pt x="5853430" y="4725670"/>
                    <a:pt x="6164580" y="3975100"/>
                    <a:pt x="6164580" y="3177540"/>
                  </a:cubicBezTo>
                  <a:cubicBezTo>
                    <a:pt x="6164580" y="2379980"/>
                    <a:pt x="5853430" y="1629410"/>
                    <a:pt x="5289550" y="1065530"/>
                  </a:cubicBezTo>
                  <a:cubicBezTo>
                    <a:pt x="4725670" y="501650"/>
                    <a:pt x="3975100" y="190500"/>
                    <a:pt x="3177540" y="190500"/>
                  </a:cubicBezTo>
                  <a:close/>
                </a:path>
              </a:pathLst>
            </a:custGeom>
            <a:solidFill>
              <a:srgbClr val="89AACD"/>
            </a:solidFill>
            <a:ln>
              <a:solidFill>
                <a:srgbClr val="AA1E36"/>
              </a:solidFill>
            </a:ln>
          </p:spPr>
        </p:sp>
      </p:grpSp>
      <p:sp>
        <p:nvSpPr>
          <p:cNvPr id="78" name="AutoShape 78"/>
          <p:cNvSpPr/>
          <p:nvPr/>
        </p:nvSpPr>
        <p:spPr>
          <a:xfrm rot="16200000">
            <a:off x="2190384" y="19629474"/>
            <a:ext cx="792920" cy="0"/>
          </a:xfrm>
          <a:prstGeom prst="line">
            <a:avLst/>
          </a:prstGeom>
          <a:ln w="38100" cap="rnd">
            <a:solidFill>
              <a:srgbClr val="AA1E36"/>
            </a:solidFill>
            <a:prstDash val="solid"/>
            <a:headEnd type="none" w="sm" len="sm"/>
            <a:tailEnd type="none" w="sm" len="sm"/>
          </a:ln>
        </p:spPr>
      </p:sp>
      <p:sp>
        <p:nvSpPr>
          <p:cNvPr id="79" name="TextBox 79"/>
          <p:cNvSpPr txBox="1"/>
          <p:nvPr/>
        </p:nvSpPr>
        <p:spPr>
          <a:xfrm>
            <a:off x="1955180" y="20233816"/>
            <a:ext cx="1234251" cy="707630"/>
          </a:xfrm>
          <a:prstGeom prst="rect">
            <a:avLst/>
          </a:prstGeom>
        </p:spPr>
        <p:txBody>
          <a:bodyPr lIns="0" tIns="0" rIns="0" bIns="0" rtlCol="0" anchor="t">
            <a:spAutoFit/>
          </a:bodyPr>
          <a:lstStyle/>
          <a:p>
            <a:pPr marL="0" lvl="0" indent="0" algn="ctr">
              <a:lnSpc>
                <a:spcPts val="5841"/>
              </a:lnSpc>
              <a:spcBef>
                <a:spcPct val="0"/>
              </a:spcBef>
            </a:pPr>
            <a:r>
              <a:rPr lang="en-US" sz="4172" u="none" dirty="0">
                <a:solidFill>
                  <a:srgbClr val="AA1E36"/>
                </a:solidFill>
                <a:latin typeface="Poppins SemiBold" panose="00000700000000000000" pitchFamily="2" charset="0"/>
                <a:cs typeface="Poppins SemiBold" panose="00000700000000000000" pitchFamily="2" charset="0"/>
              </a:rPr>
              <a:t>04</a:t>
            </a:r>
          </a:p>
        </p:txBody>
      </p:sp>
      <p:sp>
        <p:nvSpPr>
          <p:cNvPr id="80" name="TextBox 80"/>
          <p:cNvSpPr txBox="1"/>
          <p:nvPr/>
        </p:nvSpPr>
        <p:spPr>
          <a:xfrm>
            <a:off x="1955180" y="21606731"/>
            <a:ext cx="28842931" cy="1721240"/>
          </a:xfrm>
          <a:prstGeom prst="rect">
            <a:avLst/>
          </a:prstGeom>
        </p:spPr>
        <p:txBody>
          <a:bodyPr lIns="0" tIns="0" rIns="0" bIns="0" rtlCol="0" anchor="t">
            <a:spAutoFit/>
          </a:bodyPr>
          <a:lstStyle/>
          <a:p>
            <a:pPr marL="0" lvl="0" indent="0" algn="l">
              <a:lnSpc>
                <a:spcPts val="3439"/>
              </a:lnSpc>
            </a:pPr>
            <a:r>
              <a:rPr lang="en-US" sz="2400" dirty="0">
                <a:solidFill>
                  <a:srgbClr val="000000"/>
                </a:solidFill>
                <a:latin typeface="Poppins" panose="00000500000000000000" pitchFamily="2" charset="0"/>
                <a:cs typeface="Poppins" panose="00000500000000000000" pitchFamily="2" charset="0"/>
              </a:rPr>
              <a:t>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a:t>
            </a:r>
            <a:endParaRPr lang="en-US" sz="2645" dirty="0">
              <a:solidFill>
                <a:srgbClr val="000000"/>
              </a:solidFill>
              <a:latin typeface="Poppins" panose="00000500000000000000" pitchFamily="2" charset="0"/>
              <a:cs typeface="Poppins" panose="00000500000000000000" pitchFamily="2" charset="0"/>
            </a:endParaRPr>
          </a:p>
        </p:txBody>
      </p:sp>
      <p:sp>
        <p:nvSpPr>
          <p:cNvPr id="81" name="TextBox 81"/>
          <p:cNvSpPr txBox="1"/>
          <p:nvPr/>
        </p:nvSpPr>
        <p:spPr>
          <a:xfrm>
            <a:off x="3393469" y="20292229"/>
            <a:ext cx="4599554" cy="681084"/>
          </a:xfrm>
          <a:prstGeom prst="rect">
            <a:avLst/>
          </a:prstGeom>
        </p:spPr>
        <p:txBody>
          <a:bodyPr lIns="0" tIns="0" rIns="0" bIns="0" rtlCol="0" anchor="t">
            <a:spAutoFit/>
          </a:bodyPr>
          <a:lstStyle/>
          <a:p>
            <a:pPr marL="0" lvl="0" indent="0" algn="l">
              <a:lnSpc>
                <a:spcPts val="5556"/>
              </a:lnSpc>
              <a:spcBef>
                <a:spcPct val="0"/>
              </a:spcBef>
            </a:pPr>
            <a:r>
              <a:rPr lang="en-US" sz="3968" dirty="0">
                <a:solidFill>
                  <a:srgbClr val="AA1E36"/>
                </a:solidFill>
                <a:latin typeface="Poppins SemiBold" panose="00000700000000000000" pitchFamily="2" charset="0"/>
                <a:cs typeface="Poppins SemiBold" panose="00000700000000000000" pitchFamily="2" charset="0"/>
              </a:rPr>
              <a:t>Analysis</a:t>
            </a:r>
          </a:p>
        </p:txBody>
      </p:sp>
      <p:sp>
        <p:nvSpPr>
          <p:cNvPr id="82" name="AutoShape 82"/>
          <p:cNvSpPr/>
          <p:nvPr/>
        </p:nvSpPr>
        <p:spPr>
          <a:xfrm>
            <a:off x="-1" y="30362824"/>
            <a:ext cx="32918401" cy="0"/>
          </a:xfrm>
          <a:prstGeom prst="line">
            <a:avLst/>
          </a:prstGeom>
          <a:ln w="19050" cap="rnd">
            <a:solidFill>
              <a:srgbClr val="AA1E36"/>
            </a:solidFill>
            <a:prstDash val="solid"/>
            <a:headEnd type="none" w="sm" len="sm"/>
            <a:tailEnd type="none" w="sm" len="sm"/>
          </a:ln>
        </p:spPr>
      </p:sp>
      <p:sp>
        <p:nvSpPr>
          <p:cNvPr id="84" name="Freeform 84"/>
          <p:cNvSpPr/>
          <p:nvPr/>
        </p:nvSpPr>
        <p:spPr>
          <a:xfrm>
            <a:off x="2064348" y="31189076"/>
            <a:ext cx="1107200" cy="1107200"/>
          </a:xfrm>
          <a:custGeom>
            <a:avLst/>
            <a:gdLst/>
            <a:ahLst/>
            <a:cxnLst/>
            <a:rect l="l" t="t" r="r" b="b"/>
            <a:pathLst>
              <a:path w="6355080" h="6355080">
                <a:moveTo>
                  <a:pt x="3177540" y="6355080"/>
                </a:moveTo>
                <a:cubicBezTo>
                  <a:pt x="2329180" y="6355080"/>
                  <a:pt x="1530350" y="6024880"/>
                  <a:pt x="930910" y="5424170"/>
                </a:cubicBezTo>
                <a:cubicBezTo>
                  <a:pt x="330200" y="4824730"/>
                  <a:pt x="0" y="4025900"/>
                  <a:pt x="0" y="3177540"/>
                </a:cubicBezTo>
                <a:cubicBezTo>
                  <a:pt x="0" y="2329180"/>
                  <a:pt x="330200" y="1530350"/>
                  <a:pt x="930910" y="930910"/>
                </a:cubicBezTo>
                <a:cubicBezTo>
                  <a:pt x="1530350" y="330200"/>
                  <a:pt x="2329180" y="0"/>
                  <a:pt x="3177540" y="0"/>
                </a:cubicBezTo>
                <a:cubicBezTo>
                  <a:pt x="4025900" y="0"/>
                  <a:pt x="4824730" y="330200"/>
                  <a:pt x="5424170" y="930910"/>
                </a:cubicBezTo>
                <a:cubicBezTo>
                  <a:pt x="6024880" y="1531620"/>
                  <a:pt x="6355080" y="2329180"/>
                  <a:pt x="6355080" y="3177540"/>
                </a:cubicBezTo>
                <a:cubicBezTo>
                  <a:pt x="6355080" y="4025900"/>
                  <a:pt x="6024880" y="4824730"/>
                  <a:pt x="5424170" y="5424170"/>
                </a:cubicBezTo>
                <a:cubicBezTo>
                  <a:pt x="4824730" y="6024880"/>
                  <a:pt x="4025900" y="6355080"/>
                  <a:pt x="3177540" y="6355080"/>
                </a:cubicBezTo>
                <a:close/>
                <a:moveTo>
                  <a:pt x="3177540" y="190500"/>
                </a:moveTo>
                <a:cubicBezTo>
                  <a:pt x="2379980" y="190500"/>
                  <a:pt x="1629410" y="501650"/>
                  <a:pt x="1065530" y="1065530"/>
                </a:cubicBezTo>
                <a:cubicBezTo>
                  <a:pt x="501650" y="1629410"/>
                  <a:pt x="190500" y="2379980"/>
                  <a:pt x="190500" y="3177540"/>
                </a:cubicBezTo>
                <a:cubicBezTo>
                  <a:pt x="190500" y="3975100"/>
                  <a:pt x="501650" y="4725670"/>
                  <a:pt x="1065530" y="5289550"/>
                </a:cubicBezTo>
                <a:cubicBezTo>
                  <a:pt x="1629410" y="5853430"/>
                  <a:pt x="2379980" y="6164580"/>
                  <a:pt x="3177540" y="6164580"/>
                </a:cubicBezTo>
                <a:cubicBezTo>
                  <a:pt x="3975100" y="6164580"/>
                  <a:pt x="4725670" y="5853430"/>
                  <a:pt x="5289550" y="5289550"/>
                </a:cubicBezTo>
                <a:cubicBezTo>
                  <a:pt x="5853430" y="4725670"/>
                  <a:pt x="6164580" y="3975100"/>
                  <a:pt x="6164580" y="3177540"/>
                </a:cubicBezTo>
                <a:cubicBezTo>
                  <a:pt x="6164580" y="2379980"/>
                  <a:pt x="5853430" y="1629410"/>
                  <a:pt x="5289550" y="1065530"/>
                </a:cubicBezTo>
                <a:cubicBezTo>
                  <a:pt x="4725670" y="501650"/>
                  <a:pt x="3975100" y="190500"/>
                  <a:pt x="3177540" y="190500"/>
                </a:cubicBezTo>
                <a:close/>
              </a:path>
            </a:pathLst>
          </a:custGeom>
          <a:solidFill>
            <a:srgbClr val="89AACD"/>
          </a:solidFill>
          <a:ln>
            <a:solidFill>
              <a:srgbClr val="AA1E36"/>
            </a:solidFill>
          </a:ln>
        </p:spPr>
      </p:sp>
      <p:sp>
        <p:nvSpPr>
          <p:cNvPr id="85" name="AutoShape 85"/>
          <p:cNvSpPr/>
          <p:nvPr/>
        </p:nvSpPr>
        <p:spPr>
          <a:xfrm rot="-5400000">
            <a:off x="2221488" y="30800956"/>
            <a:ext cx="792920" cy="0"/>
          </a:xfrm>
          <a:prstGeom prst="line">
            <a:avLst/>
          </a:prstGeom>
          <a:ln w="28575" cap="rnd">
            <a:solidFill>
              <a:srgbClr val="AA1E36"/>
            </a:solidFill>
            <a:prstDash val="solid"/>
            <a:headEnd type="none" w="sm" len="sm"/>
            <a:tailEnd type="none" w="sm" len="sm"/>
          </a:ln>
        </p:spPr>
      </p:sp>
      <p:sp>
        <p:nvSpPr>
          <p:cNvPr id="87" name="Freeform 87"/>
          <p:cNvSpPr/>
          <p:nvPr/>
        </p:nvSpPr>
        <p:spPr>
          <a:xfrm>
            <a:off x="17819196" y="31189076"/>
            <a:ext cx="1107200" cy="1107200"/>
          </a:xfrm>
          <a:custGeom>
            <a:avLst/>
            <a:gdLst/>
            <a:ahLst/>
            <a:cxnLst/>
            <a:rect l="l" t="t" r="r" b="b"/>
            <a:pathLst>
              <a:path w="6355080" h="6355080">
                <a:moveTo>
                  <a:pt x="3177540" y="6355080"/>
                </a:moveTo>
                <a:cubicBezTo>
                  <a:pt x="2329180" y="6355080"/>
                  <a:pt x="1530350" y="6024880"/>
                  <a:pt x="930910" y="5424170"/>
                </a:cubicBezTo>
                <a:cubicBezTo>
                  <a:pt x="330200" y="4824730"/>
                  <a:pt x="0" y="4025900"/>
                  <a:pt x="0" y="3177540"/>
                </a:cubicBezTo>
                <a:cubicBezTo>
                  <a:pt x="0" y="2329180"/>
                  <a:pt x="330200" y="1530350"/>
                  <a:pt x="930910" y="930910"/>
                </a:cubicBezTo>
                <a:cubicBezTo>
                  <a:pt x="1530350" y="330200"/>
                  <a:pt x="2329180" y="0"/>
                  <a:pt x="3177540" y="0"/>
                </a:cubicBezTo>
                <a:cubicBezTo>
                  <a:pt x="4025900" y="0"/>
                  <a:pt x="4824730" y="330200"/>
                  <a:pt x="5424170" y="930910"/>
                </a:cubicBezTo>
                <a:cubicBezTo>
                  <a:pt x="6024880" y="1531620"/>
                  <a:pt x="6355080" y="2329180"/>
                  <a:pt x="6355080" y="3177540"/>
                </a:cubicBezTo>
                <a:cubicBezTo>
                  <a:pt x="6355080" y="4025900"/>
                  <a:pt x="6024880" y="4824730"/>
                  <a:pt x="5424170" y="5424170"/>
                </a:cubicBezTo>
                <a:cubicBezTo>
                  <a:pt x="4824730" y="6024880"/>
                  <a:pt x="4025900" y="6355080"/>
                  <a:pt x="3177540" y="6355080"/>
                </a:cubicBezTo>
                <a:close/>
                <a:moveTo>
                  <a:pt x="3177540" y="190500"/>
                </a:moveTo>
                <a:cubicBezTo>
                  <a:pt x="2379980" y="190500"/>
                  <a:pt x="1629410" y="501650"/>
                  <a:pt x="1065530" y="1065530"/>
                </a:cubicBezTo>
                <a:cubicBezTo>
                  <a:pt x="501650" y="1629410"/>
                  <a:pt x="190500" y="2379980"/>
                  <a:pt x="190500" y="3177540"/>
                </a:cubicBezTo>
                <a:cubicBezTo>
                  <a:pt x="190500" y="3975100"/>
                  <a:pt x="501650" y="4725670"/>
                  <a:pt x="1065530" y="5289550"/>
                </a:cubicBezTo>
                <a:cubicBezTo>
                  <a:pt x="1629410" y="5853430"/>
                  <a:pt x="2379980" y="6164580"/>
                  <a:pt x="3177540" y="6164580"/>
                </a:cubicBezTo>
                <a:cubicBezTo>
                  <a:pt x="3975100" y="6164580"/>
                  <a:pt x="4725670" y="5853430"/>
                  <a:pt x="5289550" y="5289550"/>
                </a:cubicBezTo>
                <a:cubicBezTo>
                  <a:pt x="5853430" y="4725670"/>
                  <a:pt x="6164580" y="3975100"/>
                  <a:pt x="6164580" y="3177540"/>
                </a:cubicBezTo>
                <a:cubicBezTo>
                  <a:pt x="6164580" y="2379980"/>
                  <a:pt x="5853430" y="1629410"/>
                  <a:pt x="5289550" y="1065530"/>
                </a:cubicBezTo>
                <a:cubicBezTo>
                  <a:pt x="4725670" y="501650"/>
                  <a:pt x="3975100" y="190500"/>
                  <a:pt x="3177540" y="190500"/>
                </a:cubicBezTo>
                <a:close/>
              </a:path>
            </a:pathLst>
          </a:custGeom>
          <a:solidFill>
            <a:srgbClr val="89AACD"/>
          </a:solidFill>
          <a:ln>
            <a:solidFill>
              <a:srgbClr val="AA1E36"/>
            </a:solidFill>
          </a:ln>
        </p:spPr>
      </p:sp>
      <p:sp>
        <p:nvSpPr>
          <p:cNvPr id="88" name="AutoShape 88"/>
          <p:cNvSpPr/>
          <p:nvPr/>
        </p:nvSpPr>
        <p:spPr>
          <a:xfrm rot="-5400000">
            <a:off x="17976336" y="30800956"/>
            <a:ext cx="792920" cy="0"/>
          </a:xfrm>
          <a:prstGeom prst="line">
            <a:avLst/>
          </a:prstGeom>
          <a:ln w="28575" cap="rnd">
            <a:solidFill>
              <a:srgbClr val="AA1E36"/>
            </a:solidFill>
            <a:prstDash val="solid"/>
            <a:headEnd type="none" w="sm" len="sm"/>
            <a:tailEnd type="none" w="sm" len="sm"/>
          </a:ln>
        </p:spPr>
      </p:sp>
      <p:sp>
        <p:nvSpPr>
          <p:cNvPr id="89" name="AutoShape 89"/>
          <p:cNvSpPr/>
          <p:nvPr/>
        </p:nvSpPr>
        <p:spPr>
          <a:xfrm rot="-5395958">
            <a:off x="12364311" y="34457761"/>
            <a:ext cx="8189880" cy="0"/>
          </a:xfrm>
          <a:prstGeom prst="line">
            <a:avLst/>
          </a:prstGeom>
          <a:ln w="19050" cap="rnd">
            <a:solidFill>
              <a:srgbClr val="AA1E36"/>
            </a:solidFill>
            <a:prstDash val="solid"/>
            <a:headEnd type="none" w="sm" len="sm"/>
            <a:tailEnd type="none" w="sm" len="sm"/>
          </a:ln>
        </p:spPr>
      </p:sp>
      <p:sp>
        <p:nvSpPr>
          <p:cNvPr id="92" name="TextBox 92"/>
          <p:cNvSpPr txBox="1"/>
          <p:nvPr/>
        </p:nvSpPr>
        <p:spPr>
          <a:xfrm>
            <a:off x="4274178" y="28782908"/>
            <a:ext cx="3398257" cy="1316835"/>
          </a:xfrm>
          <a:prstGeom prst="rect">
            <a:avLst/>
          </a:prstGeom>
        </p:spPr>
        <p:txBody>
          <a:bodyPr lIns="0" tIns="0" rIns="0" bIns="0" rtlCol="0" anchor="t">
            <a:spAutoFit/>
          </a:bodyPr>
          <a:lstStyle/>
          <a:p>
            <a:pPr marL="0" lvl="0" indent="0" algn="ctr">
              <a:lnSpc>
                <a:spcPts val="2592"/>
              </a:lnSpc>
              <a:spcBef>
                <a:spcPct val="0"/>
              </a:spcBef>
            </a:pPr>
            <a:r>
              <a:rPr lang="en-US" sz="1851" i="1" u="none" dirty="0">
                <a:solidFill>
                  <a:srgbClr val="000000"/>
                </a:solidFill>
                <a:latin typeface="Poppins" panose="00000500000000000000" pitchFamily="2" charset="0"/>
                <a:cs typeface="Poppins" panose="00000500000000000000" pitchFamily="2" charset="0"/>
              </a:rPr>
              <a:t>Write a caption that will clearly explain what this graphic is about and how it relates to the study.</a:t>
            </a:r>
          </a:p>
        </p:txBody>
      </p:sp>
      <p:sp>
        <p:nvSpPr>
          <p:cNvPr id="95" name="TextBox 95"/>
          <p:cNvSpPr txBox="1"/>
          <p:nvPr/>
        </p:nvSpPr>
        <p:spPr>
          <a:xfrm>
            <a:off x="1878957" y="1264441"/>
            <a:ext cx="17509636" cy="2369688"/>
          </a:xfrm>
          <a:prstGeom prst="rect">
            <a:avLst/>
          </a:prstGeom>
        </p:spPr>
        <p:txBody>
          <a:bodyPr lIns="0" tIns="0" rIns="0" bIns="0" rtlCol="0" anchor="t">
            <a:spAutoFit/>
          </a:bodyPr>
          <a:lstStyle/>
          <a:p>
            <a:pPr marL="0" lvl="0" indent="0" algn="l">
              <a:lnSpc>
                <a:spcPts val="9120"/>
              </a:lnSpc>
              <a:spcBef>
                <a:spcPct val="0"/>
              </a:spcBef>
            </a:pPr>
            <a:r>
              <a:rPr lang="en-US" sz="9120" dirty="0">
                <a:solidFill>
                  <a:srgbClr val="AA1E36"/>
                </a:solidFill>
                <a:latin typeface="Poppins SemiBold" panose="00000700000000000000" pitchFamily="2" charset="0"/>
                <a:cs typeface="Poppins SemiBold" panose="00000700000000000000" pitchFamily="2" charset="0"/>
              </a:rPr>
              <a:t>Scientific research poster</a:t>
            </a:r>
          </a:p>
          <a:p>
            <a:pPr marL="0" lvl="0" indent="0" algn="l">
              <a:lnSpc>
                <a:spcPts val="9120"/>
              </a:lnSpc>
              <a:spcBef>
                <a:spcPct val="0"/>
              </a:spcBef>
            </a:pPr>
            <a:r>
              <a:rPr lang="en-US" sz="9120" dirty="0">
                <a:solidFill>
                  <a:srgbClr val="AA1E36"/>
                </a:solidFill>
                <a:latin typeface="Poppins SemiBold" panose="00000700000000000000" pitchFamily="2" charset="0"/>
                <a:cs typeface="Poppins SemiBold" panose="00000700000000000000" pitchFamily="2" charset="0"/>
              </a:rPr>
              <a:t>template</a:t>
            </a:r>
          </a:p>
        </p:txBody>
      </p:sp>
      <p:sp>
        <p:nvSpPr>
          <p:cNvPr id="96" name="TextBox 96"/>
          <p:cNvSpPr txBox="1"/>
          <p:nvPr/>
        </p:nvSpPr>
        <p:spPr>
          <a:xfrm>
            <a:off x="1986283" y="3956791"/>
            <a:ext cx="15219114" cy="2051844"/>
          </a:xfrm>
          <a:prstGeom prst="rect">
            <a:avLst/>
          </a:prstGeom>
        </p:spPr>
        <p:txBody>
          <a:bodyPr lIns="0" tIns="0" rIns="0" bIns="0" rtlCol="0" anchor="t">
            <a:spAutoFit/>
          </a:bodyPr>
          <a:lstStyle/>
          <a:p>
            <a:pPr>
              <a:lnSpc>
                <a:spcPts val="3240"/>
              </a:lnSpc>
            </a:pPr>
            <a:r>
              <a:rPr lang="en-US" sz="2700" dirty="0">
                <a:solidFill>
                  <a:srgbClr val="000000"/>
                </a:solidFill>
                <a:latin typeface="Poppins" panose="00000500000000000000" pitchFamily="2" charset="0"/>
                <a:cs typeface="Poppins" panose="00000500000000000000" pitchFamily="2" charset="0"/>
              </a:rPr>
              <a:t>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a:t>
            </a:r>
          </a:p>
          <a:p>
            <a:pPr>
              <a:lnSpc>
                <a:spcPts val="3240"/>
              </a:lnSpc>
            </a:pPr>
            <a:endParaRPr lang="en-US" sz="2700" dirty="0">
              <a:solidFill>
                <a:srgbClr val="000000"/>
              </a:solidFill>
              <a:latin typeface="Poppins" panose="00000500000000000000" pitchFamily="2" charset="0"/>
              <a:cs typeface="Poppins" panose="00000500000000000000" pitchFamily="2" charset="0"/>
            </a:endParaRPr>
          </a:p>
        </p:txBody>
      </p:sp>
      <p:sp>
        <p:nvSpPr>
          <p:cNvPr id="98" name="TextBox 98"/>
          <p:cNvSpPr txBox="1"/>
          <p:nvPr/>
        </p:nvSpPr>
        <p:spPr>
          <a:xfrm>
            <a:off x="1955180" y="6524675"/>
            <a:ext cx="8839739" cy="1474763"/>
          </a:xfrm>
          <a:prstGeom prst="rect">
            <a:avLst/>
          </a:prstGeom>
        </p:spPr>
        <p:txBody>
          <a:bodyPr lIns="0" tIns="0" rIns="0" bIns="0" rtlCol="0" anchor="t">
            <a:spAutoFit/>
          </a:bodyPr>
          <a:lstStyle/>
          <a:p>
            <a:pPr marL="0" lvl="0" indent="0" algn="l">
              <a:lnSpc>
                <a:spcPts val="2340"/>
              </a:lnSpc>
              <a:spcBef>
                <a:spcPct val="0"/>
              </a:spcBef>
            </a:pPr>
            <a:r>
              <a:rPr lang="en-US" sz="2000" dirty="0">
                <a:solidFill>
                  <a:srgbClr val="000000"/>
                </a:solidFill>
                <a:latin typeface="Poppins" panose="00000500000000000000" pitchFamily="2" charset="0"/>
                <a:cs typeface="Poppins" panose="00000500000000000000" pitchFamily="2" charset="0"/>
              </a:rPr>
              <a:t>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a:t>
            </a:r>
            <a:endParaRPr lang="en-US" sz="1950" u="none" dirty="0">
              <a:solidFill>
                <a:srgbClr val="000000"/>
              </a:solidFill>
              <a:latin typeface="Poppins" panose="00000500000000000000" pitchFamily="2" charset="0"/>
              <a:cs typeface="Poppins" panose="00000500000000000000" pitchFamily="2" charset="0"/>
            </a:endParaRPr>
          </a:p>
        </p:txBody>
      </p:sp>
      <p:sp>
        <p:nvSpPr>
          <p:cNvPr id="99" name="TextBox 99"/>
          <p:cNvSpPr txBox="1"/>
          <p:nvPr/>
        </p:nvSpPr>
        <p:spPr>
          <a:xfrm>
            <a:off x="1955180" y="6104218"/>
            <a:ext cx="8839739" cy="378886"/>
          </a:xfrm>
          <a:prstGeom prst="rect">
            <a:avLst/>
          </a:prstGeom>
        </p:spPr>
        <p:txBody>
          <a:bodyPr lIns="0" tIns="0" rIns="0" bIns="0" rtlCol="0" anchor="t">
            <a:spAutoFit/>
          </a:bodyPr>
          <a:lstStyle/>
          <a:p>
            <a:pPr marL="0" lvl="0" indent="0" algn="l">
              <a:lnSpc>
                <a:spcPts val="3149"/>
              </a:lnSpc>
              <a:spcBef>
                <a:spcPct val="0"/>
              </a:spcBef>
            </a:pPr>
            <a:r>
              <a:rPr lang="en-US" sz="2249" u="none" dirty="0">
                <a:solidFill>
                  <a:srgbClr val="AA1E36"/>
                </a:solidFill>
                <a:latin typeface="Poppins SemiBold" panose="00000700000000000000" pitchFamily="2" charset="0"/>
                <a:cs typeface="Poppins SemiBold" panose="00000700000000000000" pitchFamily="2" charset="0"/>
              </a:rPr>
              <a:t>Authors</a:t>
            </a:r>
          </a:p>
        </p:txBody>
      </p:sp>
      <p:sp>
        <p:nvSpPr>
          <p:cNvPr id="101" name="TextBox 101"/>
          <p:cNvSpPr txBox="1"/>
          <p:nvPr/>
        </p:nvSpPr>
        <p:spPr>
          <a:xfrm>
            <a:off x="1955180" y="8591600"/>
            <a:ext cx="8749456" cy="1474763"/>
          </a:xfrm>
          <a:prstGeom prst="rect">
            <a:avLst/>
          </a:prstGeom>
        </p:spPr>
        <p:txBody>
          <a:bodyPr lIns="0" tIns="0" rIns="0" bIns="0" rtlCol="0" anchor="t">
            <a:spAutoFit/>
          </a:bodyPr>
          <a:lstStyle/>
          <a:p>
            <a:pPr marL="0" lvl="0" indent="0" algn="l">
              <a:lnSpc>
                <a:spcPts val="2340"/>
              </a:lnSpc>
              <a:spcBef>
                <a:spcPct val="0"/>
              </a:spcBef>
            </a:pPr>
            <a:r>
              <a:rPr lang="en-US" sz="2000" dirty="0">
                <a:solidFill>
                  <a:srgbClr val="000000"/>
                </a:solidFill>
                <a:latin typeface="Poppins" panose="00000500000000000000" pitchFamily="2" charset="0"/>
                <a:cs typeface="Poppins" panose="00000500000000000000" pitchFamily="2" charset="0"/>
              </a:rPr>
              <a:t>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a:t>
            </a:r>
            <a:endParaRPr lang="en-US" sz="1950" u="none" dirty="0">
              <a:solidFill>
                <a:srgbClr val="000000"/>
              </a:solidFill>
              <a:latin typeface="Poppins" panose="00000500000000000000" pitchFamily="2" charset="0"/>
              <a:cs typeface="Poppins" panose="00000500000000000000" pitchFamily="2" charset="0"/>
            </a:endParaRPr>
          </a:p>
        </p:txBody>
      </p:sp>
      <p:sp>
        <p:nvSpPr>
          <p:cNvPr id="102" name="TextBox 102"/>
          <p:cNvSpPr txBox="1"/>
          <p:nvPr/>
        </p:nvSpPr>
        <p:spPr>
          <a:xfrm>
            <a:off x="1955180" y="8180929"/>
            <a:ext cx="8749456" cy="378886"/>
          </a:xfrm>
          <a:prstGeom prst="rect">
            <a:avLst/>
          </a:prstGeom>
        </p:spPr>
        <p:txBody>
          <a:bodyPr lIns="0" tIns="0" rIns="0" bIns="0" rtlCol="0" anchor="t">
            <a:spAutoFit/>
          </a:bodyPr>
          <a:lstStyle/>
          <a:p>
            <a:pPr marL="0" lvl="0" indent="0" algn="l">
              <a:lnSpc>
                <a:spcPts val="3149"/>
              </a:lnSpc>
              <a:spcBef>
                <a:spcPct val="0"/>
              </a:spcBef>
            </a:pPr>
            <a:r>
              <a:rPr lang="en-US" sz="2249" u="none" dirty="0">
                <a:solidFill>
                  <a:srgbClr val="AA1E36"/>
                </a:solidFill>
                <a:latin typeface="Poppins SemiBold" panose="00000700000000000000" pitchFamily="2" charset="0"/>
                <a:cs typeface="Poppins SemiBold" panose="00000700000000000000" pitchFamily="2" charset="0"/>
              </a:rPr>
              <a:t>Affiliations</a:t>
            </a:r>
          </a:p>
        </p:txBody>
      </p:sp>
      <p:sp>
        <p:nvSpPr>
          <p:cNvPr id="103" name="TextBox 103"/>
          <p:cNvSpPr txBox="1"/>
          <p:nvPr/>
        </p:nvSpPr>
        <p:spPr>
          <a:xfrm>
            <a:off x="1986283" y="31383867"/>
            <a:ext cx="1234251" cy="716396"/>
          </a:xfrm>
          <a:prstGeom prst="rect">
            <a:avLst/>
          </a:prstGeom>
        </p:spPr>
        <p:txBody>
          <a:bodyPr lIns="0" tIns="0" rIns="0" bIns="0" rtlCol="0" anchor="t">
            <a:spAutoFit/>
          </a:bodyPr>
          <a:lstStyle/>
          <a:p>
            <a:pPr marL="0" lvl="0" indent="0" algn="ctr">
              <a:lnSpc>
                <a:spcPts val="5841"/>
              </a:lnSpc>
              <a:spcBef>
                <a:spcPct val="0"/>
              </a:spcBef>
            </a:pPr>
            <a:r>
              <a:rPr lang="en-US" sz="4172" u="none" dirty="0">
                <a:solidFill>
                  <a:srgbClr val="AA1E36"/>
                </a:solidFill>
                <a:latin typeface="Poppins SemiBold" panose="00000700000000000000" pitchFamily="2" charset="0"/>
                <a:cs typeface="Poppins SemiBold" panose="00000700000000000000" pitchFamily="2" charset="0"/>
              </a:rPr>
              <a:t>05</a:t>
            </a:r>
          </a:p>
        </p:txBody>
      </p:sp>
      <p:sp>
        <p:nvSpPr>
          <p:cNvPr id="104" name="TextBox 104"/>
          <p:cNvSpPr txBox="1"/>
          <p:nvPr/>
        </p:nvSpPr>
        <p:spPr>
          <a:xfrm>
            <a:off x="1986283" y="32771070"/>
            <a:ext cx="13546419" cy="1721240"/>
          </a:xfrm>
          <a:prstGeom prst="rect">
            <a:avLst/>
          </a:prstGeom>
        </p:spPr>
        <p:txBody>
          <a:bodyPr lIns="0" tIns="0" rIns="0" bIns="0" rtlCol="0" anchor="t">
            <a:spAutoFit/>
          </a:bodyPr>
          <a:lstStyle/>
          <a:p>
            <a:pPr marL="0" lvl="0" indent="0" algn="l">
              <a:lnSpc>
                <a:spcPts val="3439"/>
              </a:lnSpc>
            </a:pPr>
            <a:r>
              <a:rPr lang="en-US" sz="2400" dirty="0">
                <a:solidFill>
                  <a:srgbClr val="000000"/>
                </a:solidFill>
                <a:latin typeface="Poppins" panose="00000500000000000000" pitchFamily="2" charset="0"/>
                <a:cs typeface="Poppins" panose="00000500000000000000" pitchFamily="2" charset="0"/>
              </a:rPr>
              <a:t>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a:t>
            </a:r>
            <a:endParaRPr lang="en-US" sz="2645" dirty="0">
              <a:solidFill>
                <a:srgbClr val="000000"/>
              </a:solidFill>
              <a:latin typeface="Poppins" panose="00000500000000000000" pitchFamily="2" charset="0"/>
              <a:cs typeface="Poppins" panose="00000500000000000000" pitchFamily="2" charset="0"/>
            </a:endParaRPr>
          </a:p>
        </p:txBody>
      </p:sp>
      <p:sp>
        <p:nvSpPr>
          <p:cNvPr id="105" name="TextBox 105"/>
          <p:cNvSpPr txBox="1"/>
          <p:nvPr/>
        </p:nvSpPr>
        <p:spPr>
          <a:xfrm>
            <a:off x="3424572" y="31444661"/>
            <a:ext cx="4599555" cy="681084"/>
          </a:xfrm>
          <a:prstGeom prst="rect">
            <a:avLst/>
          </a:prstGeom>
        </p:spPr>
        <p:txBody>
          <a:bodyPr lIns="0" tIns="0" rIns="0" bIns="0" rtlCol="0" anchor="t">
            <a:spAutoFit/>
          </a:bodyPr>
          <a:lstStyle/>
          <a:p>
            <a:pPr marL="0" lvl="0" indent="0" algn="l">
              <a:lnSpc>
                <a:spcPts val="5556"/>
              </a:lnSpc>
              <a:spcBef>
                <a:spcPct val="0"/>
              </a:spcBef>
            </a:pPr>
            <a:r>
              <a:rPr lang="en-US" sz="3968" dirty="0">
                <a:solidFill>
                  <a:srgbClr val="AA1E36"/>
                </a:solidFill>
                <a:latin typeface="Poppins SemiBold" panose="00000700000000000000" pitchFamily="2" charset="0"/>
                <a:cs typeface="Poppins SemiBold" panose="00000700000000000000" pitchFamily="2" charset="0"/>
              </a:rPr>
              <a:t>Results/Findings</a:t>
            </a:r>
          </a:p>
        </p:txBody>
      </p:sp>
      <p:sp>
        <p:nvSpPr>
          <p:cNvPr id="106" name="TextBox 106"/>
          <p:cNvSpPr txBox="1"/>
          <p:nvPr/>
        </p:nvSpPr>
        <p:spPr>
          <a:xfrm>
            <a:off x="17741132" y="31383867"/>
            <a:ext cx="1234251" cy="716396"/>
          </a:xfrm>
          <a:prstGeom prst="rect">
            <a:avLst/>
          </a:prstGeom>
        </p:spPr>
        <p:txBody>
          <a:bodyPr lIns="0" tIns="0" rIns="0" bIns="0" rtlCol="0" anchor="t">
            <a:spAutoFit/>
          </a:bodyPr>
          <a:lstStyle/>
          <a:p>
            <a:pPr marL="0" lvl="0" indent="0" algn="ctr">
              <a:lnSpc>
                <a:spcPts val="5841"/>
              </a:lnSpc>
              <a:spcBef>
                <a:spcPct val="0"/>
              </a:spcBef>
            </a:pPr>
            <a:r>
              <a:rPr lang="en-US" sz="4172" u="none" dirty="0">
                <a:solidFill>
                  <a:srgbClr val="AA1E36"/>
                </a:solidFill>
                <a:latin typeface="Poppins SemiBold" panose="00000700000000000000" pitchFamily="2" charset="0"/>
                <a:cs typeface="Poppins SemiBold" panose="00000700000000000000" pitchFamily="2" charset="0"/>
              </a:rPr>
              <a:t>06</a:t>
            </a:r>
          </a:p>
        </p:txBody>
      </p:sp>
      <p:sp>
        <p:nvSpPr>
          <p:cNvPr id="107" name="TextBox 107"/>
          <p:cNvSpPr txBox="1"/>
          <p:nvPr/>
        </p:nvSpPr>
        <p:spPr>
          <a:xfrm>
            <a:off x="17741132" y="32771070"/>
            <a:ext cx="13312997" cy="1721240"/>
          </a:xfrm>
          <a:prstGeom prst="rect">
            <a:avLst/>
          </a:prstGeom>
        </p:spPr>
        <p:txBody>
          <a:bodyPr lIns="0" tIns="0" rIns="0" bIns="0" rtlCol="0" anchor="t">
            <a:spAutoFit/>
          </a:bodyPr>
          <a:lstStyle/>
          <a:p>
            <a:pPr marL="0" lvl="0" indent="0" algn="l">
              <a:lnSpc>
                <a:spcPts val="3439"/>
              </a:lnSpc>
            </a:pPr>
            <a:r>
              <a:rPr lang="en-US" sz="2400" dirty="0">
                <a:solidFill>
                  <a:srgbClr val="000000"/>
                </a:solidFill>
                <a:latin typeface="Poppins" panose="00000500000000000000" pitchFamily="2" charset="0"/>
                <a:cs typeface="Poppins" panose="00000500000000000000" pitchFamily="2" charset="0"/>
              </a:rPr>
              <a:t>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Insert Text </a:t>
            </a:r>
            <a:endParaRPr lang="en-US" sz="2645" dirty="0">
              <a:solidFill>
                <a:srgbClr val="000000"/>
              </a:solidFill>
              <a:latin typeface="Poppins" panose="00000500000000000000" pitchFamily="2" charset="0"/>
              <a:cs typeface="Poppins" panose="00000500000000000000" pitchFamily="2" charset="0"/>
            </a:endParaRPr>
          </a:p>
        </p:txBody>
      </p:sp>
      <p:sp>
        <p:nvSpPr>
          <p:cNvPr id="108" name="TextBox 108"/>
          <p:cNvSpPr txBox="1"/>
          <p:nvPr/>
        </p:nvSpPr>
        <p:spPr>
          <a:xfrm>
            <a:off x="19179420" y="31444661"/>
            <a:ext cx="4599555" cy="681084"/>
          </a:xfrm>
          <a:prstGeom prst="rect">
            <a:avLst/>
          </a:prstGeom>
        </p:spPr>
        <p:txBody>
          <a:bodyPr lIns="0" tIns="0" rIns="0" bIns="0" rtlCol="0" anchor="t">
            <a:spAutoFit/>
          </a:bodyPr>
          <a:lstStyle/>
          <a:p>
            <a:pPr marL="0" lvl="0" indent="0" algn="l">
              <a:lnSpc>
                <a:spcPts val="5556"/>
              </a:lnSpc>
              <a:spcBef>
                <a:spcPct val="0"/>
              </a:spcBef>
            </a:pPr>
            <a:r>
              <a:rPr lang="en-US" sz="3968" dirty="0">
                <a:solidFill>
                  <a:srgbClr val="AA1E36"/>
                </a:solidFill>
                <a:latin typeface="Poppins SemiBold" panose="00000700000000000000" pitchFamily="2" charset="0"/>
                <a:cs typeface="Poppins SemiBold" panose="00000700000000000000" pitchFamily="2" charset="0"/>
              </a:rPr>
              <a:t>Conclusion</a:t>
            </a:r>
          </a:p>
        </p:txBody>
      </p:sp>
      <p:pic>
        <p:nvPicPr>
          <p:cNvPr id="109" name="Picture 109"/>
          <p:cNvPicPr>
            <a:picLocks noChangeAspect="1"/>
          </p:cNvPicPr>
          <p:nvPr/>
        </p:nvPicPr>
        <p:blipFill>
          <a:blip r:embed="rId2">
            <a:extLst>
              <a:ext uri="{28A0092B-C50C-407E-A947-70E740481C1C}">
                <a14:useLocalDpi xmlns:a14="http://schemas.microsoft.com/office/drawing/2010/main" val="0"/>
              </a:ext>
            </a:extLst>
          </a:blip>
          <a:srcRect l="12460" r="12460"/>
          <a:stretch/>
        </p:blipFill>
        <p:spPr>
          <a:xfrm>
            <a:off x="20511005" y="-1649"/>
            <a:ext cx="12434432" cy="10972800"/>
          </a:xfrm>
          <a:prstGeom prst="rect">
            <a:avLst/>
          </a:prstGeom>
          <a:ln>
            <a:solidFill>
              <a:srgbClr val="AA1E36"/>
            </a:solidFill>
          </a:ln>
        </p:spPr>
      </p:pic>
      <p:sp>
        <p:nvSpPr>
          <p:cNvPr id="15" name="TextBox 14">
            <a:extLst>
              <a:ext uri="{FF2B5EF4-FFF2-40B4-BE49-F238E27FC236}">
                <a16:creationId xmlns:a16="http://schemas.microsoft.com/office/drawing/2014/main" id="{09121DF9-54FE-47DA-4700-A017197C26E0}"/>
              </a:ext>
            </a:extLst>
          </p:cNvPr>
          <p:cNvSpPr txBox="1"/>
          <p:nvPr/>
        </p:nvSpPr>
        <p:spPr>
          <a:xfrm>
            <a:off x="20192680" y="38726181"/>
            <a:ext cx="9714519" cy="861774"/>
          </a:xfrm>
          <a:prstGeom prst="rect">
            <a:avLst/>
          </a:prstGeom>
          <a:noFill/>
        </p:spPr>
        <p:txBody>
          <a:bodyPr wrap="none" rtlCol="0">
            <a:spAutoFit/>
          </a:bodyPr>
          <a:lstStyle/>
          <a:p>
            <a:r>
              <a:rPr lang="en-GB" sz="5000" dirty="0"/>
              <a:t>Scientific poster template created by</a:t>
            </a:r>
            <a:endParaRPr lang="en-US" sz="5000" dirty="0"/>
          </a:p>
        </p:txBody>
      </p:sp>
      <p:sp>
        <p:nvSpPr>
          <p:cNvPr id="21" name="TextBox 20">
            <a:extLst>
              <a:ext uri="{FF2B5EF4-FFF2-40B4-BE49-F238E27FC236}">
                <a16:creationId xmlns:a16="http://schemas.microsoft.com/office/drawing/2014/main" id="{499C22BF-35EB-6512-718F-88D65503039C}"/>
              </a:ext>
            </a:extLst>
          </p:cNvPr>
          <p:cNvSpPr txBox="1"/>
          <p:nvPr/>
        </p:nvSpPr>
        <p:spPr>
          <a:xfrm>
            <a:off x="12392242" y="17505405"/>
            <a:ext cx="866638" cy="400110"/>
          </a:xfrm>
          <a:prstGeom prst="rect">
            <a:avLst/>
          </a:prstGeom>
          <a:noFill/>
        </p:spPr>
        <p:txBody>
          <a:bodyPr wrap="square" rtlCol="0" anchor="ctr">
            <a:spAutoFit/>
          </a:bodyPr>
          <a:lstStyle/>
          <a:p>
            <a:pPr algn="ctr"/>
            <a:r>
              <a:rPr lang="en-US" altLang="ko-KR" sz="2000" b="1" dirty="0">
                <a:solidFill>
                  <a:schemeClr val="bg1"/>
                </a:solidFill>
                <a:cs typeface="Arial" pitchFamily="34" charset="0"/>
              </a:rPr>
              <a:t>30%</a:t>
            </a:r>
            <a:endParaRPr lang="ko-KR" altLang="en-US" sz="2000" b="1" dirty="0">
              <a:solidFill>
                <a:schemeClr val="bg1"/>
              </a:solidFill>
              <a:cs typeface="Arial" pitchFamily="34" charset="0"/>
            </a:endParaRPr>
          </a:p>
        </p:txBody>
      </p:sp>
      <p:sp>
        <p:nvSpPr>
          <p:cNvPr id="22" name="TextBox 21">
            <a:extLst>
              <a:ext uri="{FF2B5EF4-FFF2-40B4-BE49-F238E27FC236}">
                <a16:creationId xmlns:a16="http://schemas.microsoft.com/office/drawing/2014/main" id="{A6722010-7BE9-57AA-CB90-8E2E7805B7F0}"/>
              </a:ext>
            </a:extLst>
          </p:cNvPr>
          <p:cNvSpPr txBox="1"/>
          <p:nvPr/>
        </p:nvSpPr>
        <p:spPr>
          <a:xfrm>
            <a:off x="13943362" y="17039558"/>
            <a:ext cx="866638" cy="400110"/>
          </a:xfrm>
          <a:prstGeom prst="rect">
            <a:avLst/>
          </a:prstGeom>
          <a:noFill/>
        </p:spPr>
        <p:txBody>
          <a:bodyPr wrap="square" rtlCol="0" anchor="ctr">
            <a:spAutoFit/>
          </a:bodyPr>
          <a:lstStyle/>
          <a:p>
            <a:pPr algn="ctr"/>
            <a:r>
              <a:rPr lang="en-US" altLang="ko-KR" sz="2000" b="1" dirty="0">
                <a:solidFill>
                  <a:schemeClr val="bg1"/>
                </a:solidFill>
                <a:cs typeface="Arial" pitchFamily="34" charset="0"/>
              </a:rPr>
              <a:t>70%</a:t>
            </a:r>
            <a:endParaRPr lang="ko-KR" altLang="en-US" sz="2000" b="1" dirty="0">
              <a:solidFill>
                <a:schemeClr val="bg1"/>
              </a:solidFill>
              <a:cs typeface="Arial" pitchFamily="34" charset="0"/>
            </a:endParaRPr>
          </a:p>
        </p:txBody>
      </p:sp>
      <p:sp>
        <p:nvSpPr>
          <p:cNvPr id="23" name="TextBox 22">
            <a:extLst>
              <a:ext uri="{FF2B5EF4-FFF2-40B4-BE49-F238E27FC236}">
                <a16:creationId xmlns:a16="http://schemas.microsoft.com/office/drawing/2014/main" id="{D6CDBDCA-9E0C-FDEE-3399-8AB8153504DD}"/>
              </a:ext>
            </a:extLst>
          </p:cNvPr>
          <p:cNvSpPr txBox="1"/>
          <p:nvPr/>
        </p:nvSpPr>
        <p:spPr>
          <a:xfrm>
            <a:off x="16567660" y="17039558"/>
            <a:ext cx="866638" cy="400110"/>
          </a:xfrm>
          <a:prstGeom prst="rect">
            <a:avLst/>
          </a:prstGeom>
          <a:noFill/>
        </p:spPr>
        <p:txBody>
          <a:bodyPr wrap="square" rtlCol="0" anchor="ctr">
            <a:spAutoFit/>
          </a:bodyPr>
          <a:lstStyle/>
          <a:p>
            <a:pPr algn="ctr"/>
            <a:r>
              <a:rPr lang="en-US" altLang="ko-KR" sz="2000" b="1" dirty="0">
                <a:solidFill>
                  <a:schemeClr val="bg1"/>
                </a:solidFill>
                <a:cs typeface="Arial" pitchFamily="34" charset="0"/>
              </a:rPr>
              <a:t>70%</a:t>
            </a:r>
            <a:endParaRPr lang="ko-KR" altLang="en-US" sz="2000" b="1" dirty="0">
              <a:solidFill>
                <a:schemeClr val="bg1"/>
              </a:solidFill>
              <a:cs typeface="Arial" pitchFamily="34" charset="0"/>
            </a:endParaRPr>
          </a:p>
        </p:txBody>
      </p:sp>
      <p:graphicFrame>
        <p:nvGraphicFramePr>
          <p:cNvPr id="116" name="Chart 115">
            <a:extLst>
              <a:ext uri="{FF2B5EF4-FFF2-40B4-BE49-F238E27FC236}">
                <a16:creationId xmlns:a16="http://schemas.microsoft.com/office/drawing/2014/main" id="{8CCF6F40-CF87-1D07-C2F0-6AD5B6410C05}"/>
              </a:ext>
            </a:extLst>
          </p:cNvPr>
          <p:cNvGraphicFramePr/>
          <p:nvPr>
            <p:extLst>
              <p:ext uri="{D42A27DB-BD31-4B8C-83A1-F6EECF244321}">
                <p14:modId xmlns:p14="http://schemas.microsoft.com/office/powerpoint/2010/main" val="877765003"/>
              </p:ext>
            </p:extLst>
          </p:nvPr>
        </p:nvGraphicFramePr>
        <p:xfrm>
          <a:off x="2264617" y="23386947"/>
          <a:ext cx="7417380" cy="5132251"/>
        </p:xfrm>
        <a:graphic>
          <a:graphicData uri="http://schemas.openxmlformats.org/drawingml/2006/chart">
            <c:chart xmlns:c="http://schemas.openxmlformats.org/drawingml/2006/chart" xmlns:r="http://schemas.openxmlformats.org/officeDocument/2006/relationships" r:id="rId3"/>
          </a:graphicData>
        </a:graphic>
      </p:graphicFrame>
      <p:grpSp>
        <p:nvGrpSpPr>
          <p:cNvPr id="146" name="Group 145">
            <a:extLst>
              <a:ext uri="{FF2B5EF4-FFF2-40B4-BE49-F238E27FC236}">
                <a16:creationId xmlns:a16="http://schemas.microsoft.com/office/drawing/2014/main" id="{1542154B-370B-7A73-6D9F-CCC993C76007}"/>
              </a:ext>
            </a:extLst>
          </p:cNvPr>
          <p:cNvGrpSpPr/>
          <p:nvPr/>
        </p:nvGrpSpPr>
        <p:grpSpPr>
          <a:xfrm>
            <a:off x="12550013" y="16240387"/>
            <a:ext cx="6352992" cy="1535286"/>
            <a:chOff x="7285300" y="1194812"/>
            <a:chExt cx="2049544" cy="495300"/>
          </a:xfrm>
        </p:grpSpPr>
        <p:sp>
          <p:nvSpPr>
            <p:cNvPr id="143" name="Google Shape;73;p7">
              <a:extLst>
                <a:ext uri="{FF2B5EF4-FFF2-40B4-BE49-F238E27FC236}">
                  <a16:creationId xmlns:a16="http://schemas.microsoft.com/office/drawing/2014/main" id="{0FE09031-5E42-4B01-1FBC-5AEC883D9129}"/>
                </a:ext>
              </a:extLst>
            </p:cNvPr>
            <p:cNvSpPr/>
            <p:nvPr/>
          </p:nvSpPr>
          <p:spPr>
            <a:xfrm>
              <a:off x="8052334" y="1194812"/>
              <a:ext cx="519153" cy="495300"/>
            </a:xfrm>
            <a:prstGeom prst="upArrowCallout">
              <a:avLst>
                <a:gd name="adj1" fmla="val 50000"/>
                <a:gd name="adj2" fmla="val 25000"/>
                <a:gd name="adj3" fmla="val 25000"/>
                <a:gd name="adj4" fmla="val 64977"/>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b="1" dirty="0">
                  <a:solidFill>
                    <a:srgbClr val="3F3F3F"/>
                  </a:solidFill>
                  <a:latin typeface="Calibri"/>
                  <a:ea typeface="Calibri"/>
                  <a:cs typeface="Calibri"/>
                  <a:sym typeface="Calibri"/>
                </a:rPr>
                <a:t>+</a:t>
              </a:r>
              <a:r>
                <a:rPr lang="en-US" sz="3500" b="1" dirty="0">
                  <a:solidFill>
                    <a:schemeClr val="bg1"/>
                  </a:solidFill>
                  <a:latin typeface="Calibri"/>
                  <a:ea typeface="Calibri"/>
                  <a:cs typeface="Calibri"/>
                  <a:sym typeface="Calibri"/>
                </a:rPr>
                <a:t>15</a:t>
              </a:r>
              <a:endParaRPr sz="3500" dirty="0">
                <a:solidFill>
                  <a:schemeClr val="bg1"/>
                </a:solidFill>
              </a:endParaRPr>
            </a:p>
          </p:txBody>
        </p:sp>
        <p:sp>
          <p:nvSpPr>
            <p:cNvPr id="144" name="Google Shape;76;p7">
              <a:extLst>
                <a:ext uri="{FF2B5EF4-FFF2-40B4-BE49-F238E27FC236}">
                  <a16:creationId xmlns:a16="http://schemas.microsoft.com/office/drawing/2014/main" id="{FEF4ACFC-A7CB-F825-FFA7-EA65A1F67BD7}"/>
                </a:ext>
              </a:extLst>
            </p:cNvPr>
            <p:cNvSpPr/>
            <p:nvPr/>
          </p:nvSpPr>
          <p:spPr>
            <a:xfrm>
              <a:off x="7285300" y="1194812"/>
              <a:ext cx="520438" cy="493776"/>
            </a:xfrm>
            <a:prstGeom prst="downArrowCallout">
              <a:avLst>
                <a:gd name="adj1" fmla="val 50000"/>
                <a:gd name="adj2" fmla="val 25000"/>
                <a:gd name="adj3" fmla="val 25000"/>
                <a:gd name="adj4" fmla="val 64977"/>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b="1" dirty="0">
                  <a:solidFill>
                    <a:srgbClr val="3F3F3F"/>
                  </a:solidFill>
                  <a:latin typeface="Calibri"/>
                  <a:ea typeface="Calibri"/>
                  <a:cs typeface="Calibri"/>
                  <a:sym typeface="Calibri"/>
                </a:rPr>
                <a:t>-</a:t>
              </a:r>
              <a:r>
                <a:rPr lang="en-US" sz="3500" b="1" dirty="0">
                  <a:solidFill>
                    <a:schemeClr val="bg1"/>
                  </a:solidFill>
                  <a:latin typeface="Calibri"/>
                  <a:ea typeface="Calibri"/>
                  <a:cs typeface="Calibri"/>
                  <a:sym typeface="Calibri"/>
                </a:rPr>
                <a:t>10</a:t>
              </a:r>
              <a:endParaRPr sz="3500" dirty="0">
                <a:solidFill>
                  <a:schemeClr val="bg1"/>
                </a:solidFill>
              </a:endParaRPr>
            </a:p>
          </p:txBody>
        </p:sp>
        <p:sp>
          <p:nvSpPr>
            <p:cNvPr id="145" name="Google Shape;77;p7">
              <a:extLst>
                <a:ext uri="{FF2B5EF4-FFF2-40B4-BE49-F238E27FC236}">
                  <a16:creationId xmlns:a16="http://schemas.microsoft.com/office/drawing/2014/main" id="{80C48926-B5E9-0C7A-B929-D8BD829E7441}"/>
                </a:ext>
              </a:extLst>
            </p:cNvPr>
            <p:cNvSpPr/>
            <p:nvPr/>
          </p:nvSpPr>
          <p:spPr>
            <a:xfrm>
              <a:off x="8814406" y="1194812"/>
              <a:ext cx="520438" cy="493776"/>
            </a:xfrm>
            <a:prstGeom prst="downArrowCallout">
              <a:avLst>
                <a:gd name="adj1" fmla="val 50000"/>
                <a:gd name="adj2" fmla="val 25000"/>
                <a:gd name="adj3" fmla="val 25000"/>
                <a:gd name="adj4" fmla="val 64977"/>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b="1" dirty="0">
                  <a:solidFill>
                    <a:srgbClr val="3F3F3F"/>
                  </a:solidFill>
                  <a:latin typeface="Calibri"/>
                  <a:ea typeface="Calibri"/>
                  <a:cs typeface="Calibri"/>
                  <a:sym typeface="Calibri"/>
                </a:rPr>
                <a:t>-</a:t>
              </a:r>
              <a:r>
                <a:rPr lang="en-US" sz="3500" b="1" dirty="0">
                  <a:solidFill>
                    <a:schemeClr val="bg1"/>
                  </a:solidFill>
                  <a:latin typeface="Calibri"/>
                  <a:ea typeface="Calibri"/>
                  <a:cs typeface="Calibri"/>
                  <a:sym typeface="Calibri"/>
                </a:rPr>
                <a:t>30</a:t>
              </a:r>
              <a:endParaRPr sz="3500" dirty="0">
                <a:solidFill>
                  <a:schemeClr val="bg1"/>
                </a:solidFill>
              </a:endParaRPr>
            </a:p>
          </p:txBody>
        </p:sp>
      </p:grpSp>
      <p:grpSp>
        <p:nvGrpSpPr>
          <p:cNvPr id="157" name="Group 156">
            <a:extLst>
              <a:ext uri="{FF2B5EF4-FFF2-40B4-BE49-F238E27FC236}">
                <a16:creationId xmlns:a16="http://schemas.microsoft.com/office/drawing/2014/main" id="{70D84BB3-9289-BB24-71D0-09FA4270176C}"/>
              </a:ext>
            </a:extLst>
          </p:cNvPr>
          <p:cNvGrpSpPr/>
          <p:nvPr/>
        </p:nvGrpSpPr>
        <p:grpSpPr>
          <a:xfrm>
            <a:off x="22258183" y="15515926"/>
            <a:ext cx="8389383" cy="2795545"/>
            <a:chOff x="2295009" y="1268455"/>
            <a:chExt cx="8389383" cy="2795545"/>
          </a:xfrm>
        </p:grpSpPr>
        <p:sp>
          <p:nvSpPr>
            <p:cNvPr id="151" name="Shape">
              <a:extLst>
                <a:ext uri="{FF2B5EF4-FFF2-40B4-BE49-F238E27FC236}">
                  <a16:creationId xmlns:a16="http://schemas.microsoft.com/office/drawing/2014/main" id="{93169E53-4517-E4AC-BF1C-E934B9080678}"/>
                </a:ext>
              </a:extLst>
            </p:cNvPr>
            <p:cNvSpPr/>
            <p:nvPr/>
          </p:nvSpPr>
          <p:spPr>
            <a:xfrm>
              <a:off x="7372011" y="1268455"/>
              <a:ext cx="3312381" cy="2795545"/>
            </a:xfrm>
            <a:custGeom>
              <a:avLst/>
              <a:gdLst/>
              <a:ahLst/>
              <a:cxnLst>
                <a:cxn ang="0">
                  <a:pos x="wd2" y="hd2"/>
                </a:cxn>
                <a:cxn ang="5400000">
                  <a:pos x="wd2" y="hd2"/>
                </a:cxn>
                <a:cxn ang="10800000">
                  <a:pos x="wd2" y="hd2"/>
                </a:cxn>
                <a:cxn ang="16200000">
                  <a:pos x="wd2" y="hd2"/>
                </a:cxn>
              </a:cxnLst>
              <a:rect l="0" t="0" r="r" b="b"/>
              <a:pathLst>
                <a:path w="21384" h="21297" extrusionOk="0">
                  <a:moveTo>
                    <a:pt x="1444" y="4079"/>
                  </a:moveTo>
                  <a:lnTo>
                    <a:pt x="6764" y="455"/>
                  </a:lnTo>
                  <a:cubicBezTo>
                    <a:pt x="7655" y="-151"/>
                    <a:pt x="8753" y="-151"/>
                    <a:pt x="9643" y="455"/>
                  </a:cubicBezTo>
                  <a:lnTo>
                    <a:pt x="14962" y="4079"/>
                  </a:lnTo>
                  <a:cubicBezTo>
                    <a:pt x="15854" y="4685"/>
                    <a:pt x="16402" y="5808"/>
                    <a:pt x="16402" y="7022"/>
                  </a:cubicBezTo>
                  <a:lnTo>
                    <a:pt x="16402" y="7923"/>
                  </a:lnTo>
                  <a:cubicBezTo>
                    <a:pt x="16402" y="8921"/>
                    <a:pt x="17057" y="9813"/>
                    <a:pt x="17901" y="9811"/>
                  </a:cubicBezTo>
                  <a:cubicBezTo>
                    <a:pt x="18242" y="9808"/>
                    <a:pt x="18554" y="9670"/>
                    <a:pt x="18804" y="9443"/>
                  </a:cubicBezTo>
                  <a:cubicBezTo>
                    <a:pt x="18859" y="9375"/>
                    <a:pt x="18918" y="9310"/>
                    <a:pt x="18980" y="9253"/>
                  </a:cubicBezTo>
                  <a:cubicBezTo>
                    <a:pt x="19102" y="9142"/>
                    <a:pt x="19239" y="9053"/>
                    <a:pt x="19386" y="8991"/>
                  </a:cubicBezTo>
                  <a:cubicBezTo>
                    <a:pt x="19544" y="8923"/>
                    <a:pt x="19714" y="8886"/>
                    <a:pt x="19890" y="8886"/>
                  </a:cubicBezTo>
                  <a:cubicBezTo>
                    <a:pt x="20851" y="8886"/>
                    <a:pt x="21600" y="9957"/>
                    <a:pt x="21327" y="11141"/>
                  </a:cubicBezTo>
                  <a:cubicBezTo>
                    <a:pt x="21210" y="11652"/>
                    <a:pt x="20880" y="12077"/>
                    <a:pt x="20465" y="12275"/>
                  </a:cubicBezTo>
                  <a:cubicBezTo>
                    <a:pt x="20078" y="12458"/>
                    <a:pt x="19707" y="12440"/>
                    <a:pt x="19386" y="12304"/>
                  </a:cubicBezTo>
                  <a:cubicBezTo>
                    <a:pt x="19237" y="12239"/>
                    <a:pt x="19097" y="12150"/>
                    <a:pt x="18973" y="12037"/>
                  </a:cubicBezTo>
                  <a:cubicBezTo>
                    <a:pt x="18916" y="11982"/>
                    <a:pt x="18861" y="11923"/>
                    <a:pt x="18808" y="11861"/>
                  </a:cubicBezTo>
                  <a:cubicBezTo>
                    <a:pt x="18558" y="11631"/>
                    <a:pt x="18244" y="11490"/>
                    <a:pt x="17903" y="11487"/>
                  </a:cubicBezTo>
                  <a:cubicBezTo>
                    <a:pt x="17073" y="11479"/>
                    <a:pt x="16397" y="12396"/>
                    <a:pt x="16397" y="13375"/>
                  </a:cubicBezTo>
                  <a:lnTo>
                    <a:pt x="16397" y="14276"/>
                  </a:lnTo>
                  <a:cubicBezTo>
                    <a:pt x="16397" y="15490"/>
                    <a:pt x="15849" y="16610"/>
                    <a:pt x="14958" y="17219"/>
                  </a:cubicBezTo>
                  <a:lnTo>
                    <a:pt x="9638" y="20843"/>
                  </a:lnTo>
                  <a:cubicBezTo>
                    <a:pt x="8746" y="21449"/>
                    <a:pt x="7648" y="21449"/>
                    <a:pt x="6759" y="20843"/>
                  </a:cubicBezTo>
                  <a:lnTo>
                    <a:pt x="1439" y="17219"/>
                  </a:lnTo>
                  <a:cubicBezTo>
                    <a:pt x="548" y="16613"/>
                    <a:pt x="0" y="15490"/>
                    <a:pt x="0" y="14276"/>
                  </a:cubicBezTo>
                  <a:lnTo>
                    <a:pt x="0" y="7027"/>
                  </a:lnTo>
                  <a:cubicBezTo>
                    <a:pt x="5" y="5808"/>
                    <a:pt x="552" y="4688"/>
                    <a:pt x="1444" y="4079"/>
                  </a:cubicBezTo>
                  <a:close/>
                </a:path>
              </a:pathLst>
            </a:custGeom>
            <a:solidFill>
              <a:srgbClr val="F1C50E"/>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
          <p:nvSpPr>
            <p:cNvPr id="152" name="Shape">
              <a:extLst>
                <a:ext uri="{FF2B5EF4-FFF2-40B4-BE49-F238E27FC236}">
                  <a16:creationId xmlns:a16="http://schemas.microsoft.com/office/drawing/2014/main" id="{6AA111EF-F80B-0DF0-1DE0-FF86E232C00B}"/>
                </a:ext>
              </a:extLst>
            </p:cNvPr>
            <p:cNvSpPr/>
            <p:nvPr/>
          </p:nvSpPr>
          <p:spPr>
            <a:xfrm>
              <a:off x="4851263" y="1268455"/>
              <a:ext cx="3312381" cy="2795545"/>
            </a:xfrm>
            <a:custGeom>
              <a:avLst/>
              <a:gdLst/>
              <a:ahLst/>
              <a:cxnLst>
                <a:cxn ang="0">
                  <a:pos x="wd2" y="hd2"/>
                </a:cxn>
                <a:cxn ang="5400000">
                  <a:pos x="wd2" y="hd2"/>
                </a:cxn>
                <a:cxn ang="10800000">
                  <a:pos x="wd2" y="hd2"/>
                </a:cxn>
                <a:cxn ang="16200000">
                  <a:pos x="wd2" y="hd2"/>
                </a:cxn>
              </a:cxnLst>
              <a:rect l="0" t="0" r="r" b="b"/>
              <a:pathLst>
                <a:path w="21384" h="21297" extrusionOk="0">
                  <a:moveTo>
                    <a:pt x="1444" y="4079"/>
                  </a:moveTo>
                  <a:lnTo>
                    <a:pt x="6764" y="455"/>
                  </a:lnTo>
                  <a:cubicBezTo>
                    <a:pt x="7655" y="-151"/>
                    <a:pt x="8753" y="-151"/>
                    <a:pt x="9643" y="455"/>
                  </a:cubicBezTo>
                  <a:lnTo>
                    <a:pt x="14962" y="4079"/>
                  </a:lnTo>
                  <a:cubicBezTo>
                    <a:pt x="15854" y="4685"/>
                    <a:pt x="16402" y="5808"/>
                    <a:pt x="16402" y="7022"/>
                  </a:cubicBezTo>
                  <a:lnTo>
                    <a:pt x="16402" y="7923"/>
                  </a:lnTo>
                  <a:cubicBezTo>
                    <a:pt x="16402" y="8921"/>
                    <a:pt x="17057" y="9813"/>
                    <a:pt x="17901" y="9811"/>
                  </a:cubicBezTo>
                  <a:cubicBezTo>
                    <a:pt x="18242" y="9808"/>
                    <a:pt x="18554" y="9670"/>
                    <a:pt x="18804" y="9443"/>
                  </a:cubicBezTo>
                  <a:cubicBezTo>
                    <a:pt x="18859" y="9375"/>
                    <a:pt x="18918" y="9310"/>
                    <a:pt x="18980" y="9253"/>
                  </a:cubicBezTo>
                  <a:cubicBezTo>
                    <a:pt x="19102" y="9142"/>
                    <a:pt x="19239" y="9053"/>
                    <a:pt x="19386" y="8991"/>
                  </a:cubicBezTo>
                  <a:cubicBezTo>
                    <a:pt x="19544" y="8923"/>
                    <a:pt x="19714" y="8886"/>
                    <a:pt x="19890" y="8886"/>
                  </a:cubicBezTo>
                  <a:cubicBezTo>
                    <a:pt x="20851" y="8886"/>
                    <a:pt x="21600" y="9957"/>
                    <a:pt x="21327" y="11141"/>
                  </a:cubicBezTo>
                  <a:cubicBezTo>
                    <a:pt x="21210" y="11652"/>
                    <a:pt x="20880" y="12077"/>
                    <a:pt x="20465" y="12275"/>
                  </a:cubicBezTo>
                  <a:cubicBezTo>
                    <a:pt x="20078" y="12458"/>
                    <a:pt x="19707" y="12440"/>
                    <a:pt x="19386" y="12304"/>
                  </a:cubicBezTo>
                  <a:cubicBezTo>
                    <a:pt x="19237" y="12239"/>
                    <a:pt x="19097" y="12150"/>
                    <a:pt x="18973" y="12037"/>
                  </a:cubicBezTo>
                  <a:cubicBezTo>
                    <a:pt x="18916" y="11982"/>
                    <a:pt x="18861" y="11923"/>
                    <a:pt x="18808" y="11861"/>
                  </a:cubicBezTo>
                  <a:cubicBezTo>
                    <a:pt x="18558" y="11631"/>
                    <a:pt x="18244" y="11490"/>
                    <a:pt x="17903" y="11487"/>
                  </a:cubicBezTo>
                  <a:cubicBezTo>
                    <a:pt x="17073" y="11479"/>
                    <a:pt x="16397" y="12396"/>
                    <a:pt x="16397" y="13375"/>
                  </a:cubicBezTo>
                  <a:lnTo>
                    <a:pt x="16397" y="14276"/>
                  </a:lnTo>
                  <a:cubicBezTo>
                    <a:pt x="16397" y="15490"/>
                    <a:pt x="15849" y="16610"/>
                    <a:pt x="14958" y="17219"/>
                  </a:cubicBezTo>
                  <a:lnTo>
                    <a:pt x="9638" y="20843"/>
                  </a:lnTo>
                  <a:cubicBezTo>
                    <a:pt x="8746" y="21449"/>
                    <a:pt x="7648" y="21449"/>
                    <a:pt x="6759" y="20843"/>
                  </a:cubicBezTo>
                  <a:lnTo>
                    <a:pt x="1439" y="17219"/>
                  </a:lnTo>
                  <a:cubicBezTo>
                    <a:pt x="548" y="16613"/>
                    <a:pt x="0" y="15490"/>
                    <a:pt x="0" y="14276"/>
                  </a:cubicBezTo>
                  <a:lnTo>
                    <a:pt x="0" y="7027"/>
                  </a:lnTo>
                  <a:cubicBezTo>
                    <a:pt x="5" y="5808"/>
                    <a:pt x="555" y="4688"/>
                    <a:pt x="1444" y="4079"/>
                  </a:cubicBezTo>
                  <a:close/>
                </a:path>
              </a:pathLst>
            </a:custGeom>
            <a:solidFill>
              <a:srgbClr val="28B9D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
          <p:nvSpPr>
            <p:cNvPr id="153" name="Shape">
              <a:extLst>
                <a:ext uri="{FF2B5EF4-FFF2-40B4-BE49-F238E27FC236}">
                  <a16:creationId xmlns:a16="http://schemas.microsoft.com/office/drawing/2014/main" id="{4D4975AB-CC3F-67DD-927C-C925CAC826D3}"/>
                </a:ext>
              </a:extLst>
            </p:cNvPr>
            <p:cNvSpPr/>
            <p:nvPr/>
          </p:nvSpPr>
          <p:spPr>
            <a:xfrm>
              <a:off x="2295009" y="1268455"/>
              <a:ext cx="3312384" cy="2795545"/>
            </a:xfrm>
            <a:custGeom>
              <a:avLst/>
              <a:gdLst/>
              <a:ahLst/>
              <a:cxnLst>
                <a:cxn ang="0">
                  <a:pos x="wd2" y="hd2"/>
                </a:cxn>
                <a:cxn ang="5400000">
                  <a:pos x="wd2" y="hd2"/>
                </a:cxn>
                <a:cxn ang="10800000">
                  <a:pos x="wd2" y="hd2"/>
                </a:cxn>
                <a:cxn ang="16200000">
                  <a:pos x="wd2" y="hd2"/>
                </a:cxn>
              </a:cxnLst>
              <a:rect l="0" t="0" r="r" b="b"/>
              <a:pathLst>
                <a:path w="21384" h="21297" extrusionOk="0">
                  <a:moveTo>
                    <a:pt x="1444" y="4079"/>
                  </a:moveTo>
                  <a:lnTo>
                    <a:pt x="6764" y="455"/>
                  </a:lnTo>
                  <a:cubicBezTo>
                    <a:pt x="7655" y="-151"/>
                    <a:pt x="8753" y="-151"/>
                    <a:pt x="9643" y="455"/>
                  </a:cubicBezTo>
                  <a:lnTo>
                    <a:pt x="14962" y="4079"/>
                  </a:lnTo>
                  <a:cubicBezTo>
                    <a:pt x="15854" y="4685"/>
                    <a:pt x="16402" y="5808"/>
                    <a:pt x="16402" y="7022"/>
                  </a:cubicBezTo>
                  <a:lnTo>
                    <a:pt x="16402" y="7923"/>
                  </a:lnTo>
                  <a:cubicBezTo>
                    <a:pt x="16402" y="8921"/>
                    <a:pt x="17057" y="9813"/>
                    <a:pt x="17901" y="9811"/>
                  </a:cubicBezTo>
                  <a:cubicBezTo>
                    <a:pt x="18242" y="9808"/>
                    <a:pt x="18554" y="9670"/>
                    <a:pt x="18804" y="9443"/>
                  </a:cubicBezTo>
                  <a:cubicBezTo>
                    <a:pt x="18859" y="9375"/>
                    <a:pt x="18918" y="9310"/>
                    <a:pt x="18980" y="9253"/>
                  </a:cubicBezTo>
                  <a:cubicBezTo>
                    <a:pt x="19102" y="9142"/>
                    <a:pt x="19239" y="9053"/>
                    <a:pt x="19386" y="8991"/>
                  </a:cubicBezTo>
                  <a:cubicBezTo>
                    <a:pt x="19544" y="8923"/>
                    <a:pt x="19714" y="8886"/>
                    <a:pt x="19890" y="8886"/>
                  </a:cubicBezTo>
                  <a:cubicBezTo>
                    <a:pt x="20851" y="8886"/>
                    <a:pt x="21600" y="9957"/>
                    <a:pt x="21327" y="11141"/>
                  </a:cubicBezTo>
                  <a:cubicBezTo>
                    <a:pt x="21210" y="11652"/>
                    <a:pt x="20880" y="12077"/>
                    <a:pt x="20465" y="12275"/>
                  </a:cubicBezTo>
                  <a:cubicBezTo>
                    <a:pt x="20078" y="12458"/>
                    <a:pt x="19707" y="12440"/>
                    <a:pt x="19386" y="12304"/>
                  </a:cubicBezTo>
                  <a:cubicBezTo>
                    <a:pt x="19237" y="12239"/>
                    <a:pt x="19097" y="12150"/>
                    <a:pt x="18973" y="12037"/>
                  </a:cubicBezTo>
                  <a:cubicBezTo>
                    <a:pt x="18916" y="11982"/>
                    <a:pt x="18861" y="11923"/>
                    <a:pt x="18808" y="11861"/>
                  </a:cubicBezTo>
                  <a:cubicBezTo>
                    <a:pt x="18558" y="11631"/>
                    <a:pt x="18244" y="11490"/>
                    <a:pt x="17903" y="11487"/>
                  </a:cubicBezTo>
                  <a:cubicBezTo>
                    <a:pt x="17073" y="11479"/>
                    <a:pt x="16397" y="12396"/>
                    <a:pt x="16397" y="13375"/>
                  </a:cubicBezTo>
                  <a:lnTo>
                    <a:pt x="16397" y="14276"/>
                  </a:lnTo>
                  <a:cubicBezTo>
                    <a:pt x="16397" y="15490"/>
                    <a:pt x="15849" y="16610"/>
                    <a:pt x="14958" y="17219"/>
                  </a:cubicBezTo>
                  <a:lnTo>
                    <a:pt x="9638" y="20843"/>
                  </a:lnTo>
                  <a:cubicBezTo>
                    <a:pt x="8746" y="21449"/>
                    <a:pt x="7648" y="21449"/>
                    <a:pt x="6759" y="20843"/>
                  </a:cubicBezTo>
                  <a:lnTo>
                    <a:pt x="1439" y="17219"/>
                  </a:lnTo>
                  <a:cubicBezTo>
                    <a:pt x="548" y="16613"/>
                    <a:pt x="0" y="15490"/>
                    <a:pt x="0" y="14276"/>
                  </a:cubicBezTo>
                  <a:lnTo>
                    <a:pt x="0" y="7027"/>
                  </a:lnTo>
                  <a:cubicBezTo>
                    <a:pt x="5" y="5808"/>
                    <a:pt x="555" y="4688"/>
                    <a:pt x="1444" y="4079"/>
                  </a:cubicBezTo>
                  <a:close/>
                </a:path>
              </a:pathLst>
            </a:custGeom>
            <a:solidFill>
              <a:srgbClr val="323A45"/>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050"/>
            </a:p>
          </p:txBody>
        </p:sp>
        <p:sp>
          <p:nvSpPr>
            <p:cNvPr id="154" name="Rectangle 153">
              <a:extLst>
                <a:ext uri="{FF2B5EF4-FFF2-40B4-BE49-F238E27FC236}">
                  <a16:creationId xmlns:a16="http://schemas.microsoft.com/office/drawing/2014/main" id="{C6D9019E-DBD3-5FB1-7126-34E4C22650CD}"/>
                </a:ext>
              </a:extLst>
            </p:cNvPr>
            <p:cNvSpPr/>
            <p:nvPr/>
          </p:nvSpPr>
          <p:spPr>
            <a:xfrm>
              <a:off x="2421786" y="2016521"/>
              <a:ext cx="2302700" cy="1077218"/>
            </a:xfrm>
            <a:prstGeom prst="rect">
              <a:avLst/>
            </a:prstGeom>
          </p:spPr>
          <p:txBody>
            <a:bodyPr wrap="square" anchor="ctr">
              <a:spAutoFit/>
            </a:bodyPr>
            <a:lstStyle/>
            <a:p>
              <a:pPr lvl="0" algn="ctr"/>
              <a:r>
                <a:rPr lang="en-US" sz="3600" b="1" dirty="0">
                  <a:solidFill>
                    <a:prstClr val="white"/>
                  </a:solidFill>
                </a:rPr>
                <a:t>Step 1</a:t>
              </a:r>
            </a:p>
            <a:p>
              <a:pPr lvl="0" algn="ctr"/>
              <a:r>
                <a:rPr lang="en-US" sz="1400" dirty="0">
                  <a:solidFill>
                    <a:prstClr val="white"/>
                  </a:solidFill>
                </a:rPr>
                <a:t>Your text goes here</a:t>
              </a:r>
            </a:p>
            <a:p>
              <a:pPr algn="ctr"/>
              <a:r>
                <a:rPr lang="en-US" sz="1400" dirty="0">
                  <a:solidFill>
                    <a:prstClr val="white"/>
                  </a:solidFill>
                </a:rPr>
                <a:t>Your text goes here</a:t>
              </a:r>
            </a:p>
          </p:txBody>
        </p:sp>
        <p:sp>
          <p:nvSpPr>
            <p:cNvPr id="155" name="Rectangle 154">
              <a:extLst>
                <a:ext uri="{FF2B5EF4-FFF2-40B4-BE49-F238E27FC236}">
                  <a16:creationId xmlns:a16="http://schemas.microsoft.com/office/drawing/2014/main" id="{3790B6A6-47C8-13FF-B9F3-DBAC8C0C6C7A}"/>
                </a:ext>
              </a:extLst>
            </p:cNvPr>
            <p:cNvSpPr/>
            <p:nvPr/>
          </p:nvSpPr>
          <p:spPr>
            <a:xfrm>
              <a:off x="5308042" y="2016521"/>
              <a:ext cx="2311826" cy="1077218"/>
            </a:xfrm>
            <a:prstGeom prst="rect">
              <a:avLst/>
            </a:prstGeom>
          </p:spPr>
          <p:txBody>
            <a:bodyPr wrap="square" anchor="ctr">
              <a:spAutoFit/>
            </a:bodyPr>
            <a:lstStyle/>
            <a:p>
              <a:pPr lvl="0" algn="ctr"/>
              <a:r>
                <a:rPr lang="en-US" sz="3600" b="1" dirty="0">
                  <a:solidFill>
                    <a:schemeClr val="tx2">
                      <a:lumMod val="50000"/>
                    </a:schemeClr>
                  </a:solidFill>
                </a:rPr>
                <a:t>Step 2</a:t>
              </a:r>
            </a:p>
            <a:p>
              <a:pPr lvl="0" algn="ctr"/>
              <a:r>
                <a:rPr lang="en-US" sz="1400" dirty="0">
                  <a:solidFill>
                    <a:schemeClr val="tx2">
                      <a:lumMod val="50000"/>
                    </a:schemeClr>
                  </a:solidFill>
                </a:rPr>
                <a:t>Your text goes here</a:t>
              </a:r>
            </a:p>
            <a:p>
              <a:pPr algn="ctr"/>
              <a:r>
                <a:rPr lang="en-US" sz="1400" dirty="0">
                  <a:solidFill>
                    <a:schemeClr val="tx2">
                      <a:lumMod val="50000"/>
                    </a:schemeClr>
                  </a:solidFill>
                </a:rPr>
                <a:t>Your text goes here</a:t>
              </a:r>
            </a:p>
          </p:txBody>
        </p:sp>
        <p:sp>
          <p:nvSpPr>
            <p:cNvPr id="156" name="Rectangle 155">
              <a:extLst>
                <a:ext uri="{FF2B5EF4-FFF2-40B4-BE49-F238E27FC236}">
                  <a16:creationId xmlns:a16="http://schemas.microsoft.com/office/drawing/2014/main" id="{B6F19BE4-9D65-0C8E-DE5E-FBBA489E2444}"/>
                </a:ext>
              </a:extLst>
            </p:cNvPr>
            <p:cNvSpPr/>
            <p:nvPr/>
          </p:nvSpPr>
          <p:spPr>
            <a:xfrm>
              <a:off x="7867725" y="2016521"/>
              <a:ext cx="2320952" cy="1077218"/>
            </a:xfrm>
            <a:prstGeom prst="rect">
              <a:avLst/>
            </a:prstGeom>
          </p:spPr>
          <p:txBody>
            <a:bodyPr wrap="square" anchor="ctr">
              <a:spAutoFit/>
            </a:bodyPr>
            <a:lstStyle/>
            <a:p>
              <a:pPr lvl="0" algn="ctr"/>
              <a:r>
                <a:rPr lang="en-US" sz="3600" b="1" dirty="0">
                  <a:solidFill>
                    <a:schemeClr val="tx2">
                      <a:lumMod val="50000"/>
                    </a:schemeClr>
                  </a:solidFill>
                </a:rPr>
                <a:t>Step 3</a:t>
              </a:r>
            </a:p>
            <a:p>
              <a:pPr lvl="0" algn="ctr"/>
              <a:r>
                <a:rPr lang="en-US" sz="1400" dirty="0">
                  <a:solidFill>
                    <a:schemeClr val="tx2">
                      <a:lumMod val="50000"/>
                    </a:schemeClr>
                  </a:solidFill>
                </a:rPr>
                <a:t>Your text goes here</a:t>
              </a:r>
            </a:p>
            <a:p>
              <a:pPr algn="ctr"/>
              <a:r>
                <a:rPr lang="en-US" sz="1400" dirty="0">
                  <a:solidFill>
                    <a:schemeClr val="tx2">
                      <a:lumMod val="50000"/>
                    </a:schemeClr>
                  </a:solidFill>
                </a:rPr>
                <a:t>Your text goes here</a:t>
              </a:r>
            </a:p>
          </p:txBody>
        </p:sp>
      </p:grpSp>
      <p:sp>
        <p:nvSpPr>
          <p:cNvPr id="158" name="Freeform: Shape 157">
            <a:extLst>
              <a:ext uri="{FF2B5EF4-FFF2-40B4-BE49-F238E27FC236}">
                <a16:creationId xmlns:a16="http://schemas.microsoft.com/office/drawing/2014/main" id="{8149FBE0-84D0-4418-92EE-B72D8FEA29DB}"/>
              </a:ext>
            </a:extLst>
          </p:cNvPr>
          <p:cNvSpPr/>
          <p:nvPr/>
        </p:nvSpPr>
        <p:spPr>
          <a:xfrm>
            <a:off x="20483968" y="35520950"/>
            <a:ext cx="6305473" cy="1191024"/>
          </a:xfrm>
          <a:custGeom>
            <a:avLst/>
            <a:gdLst>
              <a:gd name="connsiteX0" fmla="*/ 2446544 w 2652577"/>
              <a:gd name="connsiteY0" fmla="*/ 0 h 466345"/>
              <a:gd name="connsiteX1" fmla="*/ 2454933 w 2652577"/>
              <a:gd name="connsiteY1" fmla="*/ 0 h 466345"/>
              <a:gd name="connsiteX2" fmla="*/ 2495959 w 2652577"/>
              <a:gd name="connsiteY2" fmla="*/ 20057 h 466345"/>
              <a:gd name="connsiteX3" fmla="*/ 2634764 w 2652577"/>
              <a:gd name="connsiteY3" fmla="*/ 182371 h 466345"/>
              <a:gd name="connsiteX4" fmla="*/ 2634764 w 2652577"/>
              <a:gd name="connsiteY4" fmla="*/ 283974 h 466345"/>
              <a:gd name="connsiteX5" fmla="*/ 2495959 w 2652577"/>
              <a:gd name="connsiteY5" fmla="*/ 446288 h 466345"/>
              <a:gd name="connsiteX6" fmla="*/ 2454933 w 2652577"/>
              <a:gd name="connsiteY6" fmla="*/ 466345 h 466345"/>
              <a:gd name="connsiteX7" fmla="*/ 2446544 w 2652577"/>
              <a:gd name="connsiteY7" fmla="*/ 466345 h 466345"/>
              <a:gd name="connsiteX8" fmla="*/ 2405532 w 2652577"/>
              <a:gd name="connsiteY8" fmla="*/ 344815 h 466345"/>
              <a:gd name="connsiteX9" fmla="*/ 2457478 w 2652577"/>
              <a:gd name="connsiteY9" fmla="*/ 283974 h 466345"/>
              <a:gd name="connsiteX10" fmla="*/ 2457478 w 2652577"/>
              <a:gd name="connsiteY10" fmla="*/ 182371 h 466345"/>
              <a:gd name="connsiteX11" fmla="*/ 2405532 w 2652577"/>
              <a:gd name="connsiteY11" fmla="*/ 121530 h 466345"/>
              <a:gd name="connsiteX12" fmla="*/ 2446544 w 2652577"/>
              <a:gd name="connsiteY12" fmla="*/ 0 h 466345"/>
              <a:gd name="connsiteX13" fmla="*/ 2179844 w 2652577"/>
              <a:gd name="connsiteY13" fmla="*/ 0 h 466345"/>
              <a:gd name="connsiteX14" fmla="*/ 2188233 w 2652577"/>
              <a:gd name="connsiteY14" fmla="*/ 0 h 466345"/>
              <a:gd name="connsiteX15" fmla="*/ 2229259 w 2652577"/>
              <a:gd name="connsiteY15" fmla="*/ 20057 h 466345"/>
              <a:gd name="connsiteX16" fmla="*/ 2368064 w 2652577"/>
              <a:gd name="connsiteY16" fmla="*/ 182371 h 466345"/>
              <a:gd name="connsiteX17" fmla="*/ 2368064 w 2652577"/>
              <a:gd name="connsiteY17" fmla="*/ 283974 h 466345"/>
              <a:gd name="connsiteX18" fmla="*/ 2229259 w 2652577"/>
              <a:gd name="connsiteY18" fmla="*/ 446288 h 466345"/>
              <a:gd name="connsiteX19" fmla="*/ 2188233 w 2652577"/>
              <a:gd name="connsiteY19" fmla="*/ 466345 h 466345"/>
              <a:gd name="connsiteX20" fmla="*/ 2179844 w 2652577"/>
              <a:gd name="connsiteY20" fmla="*/ 466345 h 466345"/>
              <a:gd name="connsiteX21" fmla="*/ 2138832 w 2652577"/>
              <a:gd name="connsiteY21" fmla="*/ 344815 h 466345"/>
              <a:gd name="connsiteX22" fmla="*/ 2190778 w 2652577"/>
              <a:gd name="connsiteY22" fmla="*/ 283974 h 466345"/>
              <a:gd name="connsiteX23" fmla="*/ 2190778 w 2652577"/>
              <a:gd name="connsiteY23" fmla="*/ 182371 h 466345"/>
              <a:gd name="connsiteX24" fmla="*/ 2138832 w 2652577"/>
              <a:gd name="connsiteY24" fmla="*/ 121530 h 466345"/>
              <a:gd name="connsiteX25" fmla="*/ 2179844 w 2652577"/>
              <a:gd name="connsiteY25" fmla="*/ 0 h 466345"/>
              <a:gd name="connsiteX26" fmla="*/ 1913145 w 2652577"/>
              <a:gd name="connsiteY26" fmla="*/ 0 h 466345"/>
              <a:gd name="connsiteX27" fmla="*/ 1921533 w 2652577"/>
              <a:gd name="connsiteY27" fmla="*/ 0 h 466345"/>
              <a:gd name="connsiteX28" fmla="*/ 1962559 w 2652577"/>
              <a:gd name="connsiteY28" fmla="*/ 20057 h 466345"/>
              <a:gd name="connsiteX29" fmla="*/ 2101364 w 2652577"/>
              <a:gd name="connsiteY29" fmla="*/ 182371 h 466345"/>
              <a:gd name="connsiteX30" fmla="*/ 2101364 w 2652577"/>
              <a:gd name="connsiteY30" fmla="*/ 283974 h 466345"/>
              <a:gd name="connsiteX31" fmla="*/ 1962559 w 2652577"/>
              <a:gd name="connsiteY31" fmla="*/ 446288 h 466345"/>
              <a:gd name="connsiteX32" fmla="*/ 1921533 w 2652577"/>
              <a:gd name="connsiteY32" fmla="*/ 466345 h 466345"/>
              <a:gd name="connsiteX33" fmla="*/ 1913145 w 2652577"/>
              <a:gd name="connsiteY33" fmla="*/ 466345 h 466345"/>
              <a:gd name="connsiteX34" fmla="*/ 1872133 w 2652577"/>
              <a:gd name="connsiteY34" fmla="*/ 344815 h 466345"/>
              <a:gd name="connsiteX35" fmla="*/ 1924078 w 2652577"/>
              <a:gd name="connsiteY35" fmla="*/ 283974 h 466345"/>
              <a:gd name="connsiteX36" fmla="*/ 1924078 w 2652577"/>
              <a:gd name="connsiteY36" fmla="*/ 182371 h 466345"/>
              <a:gd name="connsiteX37" fmla="*/ 1872133 w 2652577"/>
              <a:gd name="connsiteY37" fmla="*/ 121530 h 466345"/>
              <a:gd name="connsiteX38" fmla="*/ 1913145 w 2652577"/>
              <a:gd name="connsiteY38" fmla="*/ 0 h 466345"/>
              <a:gd name="connsiteX39" fmla="*/ 1659145 w 2652577"/>
              <a:gd name="connsiteY39" fmla="*/ 0 h 466345"/>
              <a:gd name="connsiteX40" fmla="*/ 1667533 w 2652577"/>
              <a:gd name="connsiteY40" fmla="*/ 0 h 466345"/>
              <a:gd name="connsiteX41" fmla="*/ 1708559 w 2652577"/>
              <a:gd name="connsiteY41" fmla="*/ 20057 h 466345"/>
              <a:gd name="connsiteX42" fmla="*/ 1847364 w 2652577"/>
              <a:gd name="connsiteY42" fmla="*/ 182371 h 466345"/>
              <a:gd name="connsiteX43" fmla="*/ 1847364 w 2652577"/>
              <a:gd name="connsiteY43" fmla="*/ 283974 h 466345"/>
              <a:gd name="connsiteX44" fmla="*/ 1708559 w 2652577"/>
              <a:gd name="connsiteY44" fmla="*/ 446288 h 466345"/>
              <a:gd name="connsiteX45" fmla="*/ 1667533 w 2652577"/>
              <a:gd name="connsiteY45" fmla="*/ 466345 h 466345"/>
              <a:gd name="connsiteX46" fmla="*/ 1659145 w 2652577"/>
              <a:gd name="connsiteY46" fmla="*/ 466345 h 466345"/>
              <a:gd name="connsiteX47" fmla="*/ 1618133 w 2652577"/>
              <a:gd name="connsiteY47" fmla="*/ 344815 h 466345"/>
              <a:gd name="connsiteX48" fmla="*/ 1670078 w 2652577"/>
              <a:gd name="connsiteY48" fmla="*/ 283974 h 466345"/>
              <a:gd name="connsiteX49" fmla="*/ 1670078 w 2652577"/>
              <a:gd name="connsiteY49" fmla="*/ 182371 h 466345"/>
              <a:gd name="connsiteX50" fmla="*/ 1618133 w 2652577"/>
              <a:gd name="connsiteY50" fmla="*/ 121530 h 466345"/>
              <a:gd name="connsiteX51" fmla="*/ 1659145 w 2652577"/>
              <a:gd name="connsiteY51" fmla="*/ 0 h 466345"/>
              <a:gd name="connsiteX52" fmla="*/ 1392445 w 2652577"/>
              <a:gd name="connsiteY52" fmla="*/ 0 h 466345"/>
              <a:gd name="connsiteX53" fmla="*/ 1400833 w 2652577"/>
              <a:gd name="connsiteY53" fmla="*/ 0 h 466345"/>
              <a:gd name="connsiteX54" fmla="*/ 1441859 w 2652577"/>
              <a:gd name="connsiteY54" fmla="*/ 20057 h 466345"/>
              <a:gd name="connsiteX55" fmla="*/ 1580664 w 2652577"/>
              <a:gd name="connsiteY55" fmla="*/ 182371 h 466345"/>
              <a:gd name="connsiteX56" fmla="*/ 1580664 w 2652577"/>
              <a:gd name="connsiteY56" fmla="*/ 283974 h 466345"/>
              <a:gd name="connsiteX57" fmla="*/ 1441859 w 2652577"/>
              <a:gd name="connsiteY57" fmla="*/ 446288 h 466345"/>
              <a:gd name="connsiteX58" fmla="*/ 1400833 w 2652577"/>
              <a:gd name="connsiteY58" fmla="*/ 466345 h 466345"/>
              <a:gd name="connsiteX59" fmla="*/ 1392445 w 2652577"/>
              <a:gd name="connsiteY59" fmla="*/ 466345 h 466345"/>
              <a:gd name="connsiteX60" fmla="*/ 1351433 w 2652577"/>
              <a:gd name="connsiteY60" fmla="*/ 344815 h 466345"/>
              <a:gd name="connsiteX61" fmla="*/ 1403378 w 2652577"/>
              <a:gd name="connsiteY61" fmla="*/ 283974 h 466345"/>
              <a:gd name="connsiteX62" fmla="*/ 1403378 w 2652577"/>
              <a:gd name="connsiteY62" fmla="*/ 182371 h 466345"/>
              <a:gd name="connsiteX63" fmla="*/ 1351433 w 2652577"/>
              <a:gd name="connsiteY63" fmla="*/ 121530 h 466345"/>
              <a:gd name="connsiteX64" fmla="*/ 1392445 w 2652577"/>
              <a:gd name="connsiteY64" fmla="*/ 0 h 466345"/>
              <a:gd name="connsiteX65" fmla="*/ 1125745 w 2652577"/>
              <a:gd name="connsiteY65" fmla="*/ 0 h 466345"/>
              <a:gd name="connsiteX66" fmla="*/ 1134133 w 2652577"/>
              <a:gd name="connsiteY66" fmla="*/ 0 h 466345"/>
              <a:gd name="connsiteX67" fmla="*/ 1175159 w 2652577"/>
              <a:gd name="connsiteY67" fmla="*/ 20057 h 466345"/>
              <a:gd name="connsiteX68" fmla="*/ 1313963 w 2652577"/>
              <a:gd name="connsiteY68" fmla="*/ 182371 h 466345"/>
              <a:gd name="connsiteX69" fmla="*/ 1313963 w 2652577"/>
              <a:gd name="connsiteY69" fmla="*/ 283974 h 466345"/>
              <a:gd name="connsiteX70" fmla="*/ 1175159 w 2652577"/>
              <a:gd name="connsiteY70" fmla="*/ 446288 h 466345"/>
              <a:gd name="connsiteX71" fmla="*/ 1134133 w 2652577"/>
              <a:gd name="connsiteY71" fmla="*/ 466345 h 466345"/>
              <a:gd name="connsiteX72" fmla="*/ 1125745 w 2652577"/>
              <a:gd name="connsiteY72" fmla="*/ 466345 h 466345"/>
              <a:gd name="connsiteX73" fmla="*/ 1084732 w 2652577"/>
              <a:gd name="connsiteY73" fmla="*/ 344815 h 466345"/>
              <a:gd name="connsiteX74" fmla="*/ 1136678 w 2652577"/>
              <a:gd name="connsiteY74" fmla="*/ 283974 h 466345"/>
              <a:gd name="connsiteX75" fmla="*/ 1136678 w 2652577"/>
              <a:gd name="connsiteY75" fmla="*/ 182371 h 466345"/>
              <a:gd name="connsiteX76" fmla="*/ 1084732 w 2652577"/>
              <a:gd name="connsiteY76" fmla="*/ 121530 h 466345"/>
              <a:gd name="connsiteX77" fmla="*/ 1125745 w 2652577"/>
              <a:gd name="connsiteY77" fmla="*/ 0 h 466345"/>
              <a:gd name="connsiteX78" fmla="*/ 859045 w 2652577"/>
              <a:gd name="connsiteY78" fmla="*/ 0 h 466345"/>
              <a:gd name="connsiteX79" fmla="*/ 867433 w 2652577"/>
              <a:gd name="connsiteY79" fmla="*/ 0 h 466345"/>
              <a:gd name="connsiteX80" fmla="*/ 908459 w 2652577"/>
              <a:gd name="connsiteY80" fmla="*/ 20057 h 466345"/>
              <a:gd name="connsiteX81" fmla="*/ 1047264 w 2652577"/>
              <a:gd name="connsiteY81" fmla="*/ 182371 h 466345"/>
              <a:gd name="connsiteX82" fmla="*/ 1047264 w 2652577"/>
              <a:gd name="connsiteY82" fmla="*/ 283974 h 466345"/>
              <a:gd name="connsiteX83" fmla="*/ 908459 w 2652577"/>
              <a:gd name="connsiteY83" fmla="*/ 446288 h 466345"/>
              <a:gd name="connsiteX84" fmla="*/ 867433 w 2652577"/>
              <a:gd name="connsiteY84" fmla="*/ 466345 h 466345"/>
              <a:gd name="connsiteX85" fmla="*/ 859045 w 2652577"/>
              <a:gd name="connsiteY85" fmla="*/ 466345 h 466345"/>
              <a:gd name="connsiteX86" fmla="*/ 818032 w 2652577"/>
              <a:gd name="connsiteY86" fmla="*/ 344815 h 466345"/>
              <a:gd name="connsiteX87" fmla="*/ 869978 w 2652577"/>
              <a:gd name="connsiteY87" fmla="*/ 283974 h 466345"/>
              <a:gd name="connsiteX88" fmla="*/ 869978 w 2652577"/>
              <a:gd name="connsiteY88" fmla="*/ 182371 h 466345"/>
              <a:gd name="connsiteX89" fmla="*/ 818032 w 2652577"/>
              <a:gd name="connsiteY89" fmla="*/ 121530 h 466345"/>
              <a:gd name="connsiteX90" fmla="*/ 859045 w 2652577"/>
              <a:gd name="connsiteY90" fmla="*/ 0 h 466345"/>
              <a:gd name="connsiteX91" fmla="*/ 592345 w 2652577"/>
              <a:gd name="connsiteY91" fmla="*/ 0 h 466345"/>
              <a:gd name="connsiteX92" fmla="*/ 600733 w 2652577"/>
              <a:gd name="connsiteY92" fmla="*/ 0 h 466345"/>
              <a:gd name="connsiteX93" fmla="*/ 641759 w 2652577"/>
              <a:gd name="connsiteY93" fmla="*/ 20057 h 466345"/>
              <a:gd name="connsiteX94" fmla="*/ 780564 w 2652577"/>
              <a:gd name="connsiteY94" fmla="*/ 182371 h 466345"/>
              <a:gd name="connsiteX95" fmla="*/ 780564 w 2652577"/>
              <a:gd name="connsiteY95" fmla="*/ 283974 h 466345"/>
              <a:gd name="connsiteX96" fmla="*/ 641759 w 2652577"/>
              <a:gd name="connsiteY96" fmla="*/ 446288 h 466345"/>
              <a:gd name="connsiteX97" fmla="*/ 600733 w 2652577"/>
              <a:gd name="connsiteY97" fmla="*/ 466345 h 466345"/>
              <a:gd name="connsiteX98" fmla="*/ 592345 w 2652577"/>
              <a:gd name="connsiteY98" fmla="*/ 466345 h 466345"/>
              <a:gd name="connsiteX99" fmla="*/ 551332 w 2652577"/>
              <a:gd name="connsiteY99" fmla="*/ 344815 h 466345"/>
              <a:gd name="connsiteX100" fmla="*/ 603278 w 2652577"/>
              <a:gd name="connsiteY100" fmla="*/ 283974 h 466345"/>
              <a:gd name="connsiteX101" fmla="*/ 603278 w 2652577"/>
              <a:gd name="connsiteY101" fmla="*/ 182371 h 466345"/>
              <a:gd name="connsiteX102" fmla="*/ 551332 w 2652577"/>
              <a:gd name="connsiteY102" fmla="*/ 121530 h 466345"/>
              <a:gd name="connsiteX103" fmla="*/ 592345 w 2652577"/>
              <a:gd name="connsiteY103" fmla="*/ 0 h 466345"/>
              <a:gd name="connsiteX104" fmla="*/ 325644 w 2652577"/>
              <a:gd name="connsiteY104" fmla="*/ 0 h 466345"/>
              <a:gd name="connsiteX105" fmla="*/ 334033 w 2652577"/>
              <a:gd name="connsiteY105" fmla="*/ 0 h 466345"/>
              <a:gd name="connsiteX106" fmla="*/ 375059 w 2652577"/>
              <a:gd name="connsiteY106" fmla="*/ 20057 h 466345"/>
              <a:gd name="connsiteX107" fmla="*/ 513863 w 2652577"/>
              <a:gd name="connsiteY107" fmla="*/ 182371 h 466345"/>
              <a:gd name="connsiteX108" fmla="*/ 513863 w 2652577"/>
              <a:gd name="connsiteY108" fmla="*/ 283974 h 466345"/>
              <a:gd name="connsiteX109" fmla="*/ 375059 w 2652577"/>
              <a:gd name="connsiteY109" fmla="*/ 446288 h 466345"/>
              <a:gd name="connsiteX110" fmla="*/ 334033 w 2652577"/>
              <a:gd name="connsiteY110" fmla="*/ 466345 h 466345"/>
              <a:gd name="connsiteX111" fmla="*/ 325644 w 2652577"/>
              <a:gd name="connsiteY111" fmla="*/ 466345 h 466345"/>
              <a:gd name="connsiteX112" fmla="*/ 284632 w 2652577"/>
              <a:gd name="connsiteY112" fmla="*/ 344815 h 466345"/>
              <a:gd name="connsiteX113" fmla="*/ 336577 w 2652577"/>
              <a:gd name="connsiteY113" fmla="*/ 283974 h 466345"/>
              <a:gd name="connsiteX114" fmla="*/ 336577 w 2652577"/>
              <a:gd name="connsiteY114" fmla="*/ 182371 h 466345"/>
              <a:gd name="connsiteX115" fmla="*/ 284632 w 2652577"/>
              <a:gd name="connsiteY115" fmla="*/ 121530 h 466345"/>
              <a:gd name="connsiteX116" fmla="*/ 325644 w 2652577"/>
              <a:gd name="connsiteY116" fmla="*/ 0 h 466345"/>
              <a:gd name="connsiteX117" fmla="*/ 58945 w 2652577"/>
              <a:gd name="connsiteY117" fmla="*/ 0 h 466345"/>
              <a:gd name="connsiteX118" fmla="*/ 67333 w 2652577"/>
              <a:gd name="connsiteY118" fmla="*/ 0 h 466345"/>
              <a:gd name="connsiteX119" fmla="*/ 108359 w 2652577"/>
              <a:gd name="connsiteY119" fmla="*/ 20057 h 466345"/>
              <a:gd name="connsiteX120" fmla="*/ 247163 w 2652577"/>
              <a:gd name="connsiteY120" fmla="*/ 182371 h 466345"/>
              <a:gd name="connsiteX121" fmla="*/ 247163 w 2652577"/>
              <a:gd name="connsiteY121" fmla="*/ 283974 h 466345"/>
              <a:gd name="connsiteX122" fmla="*/ 108359 w 2652577"/>
              <a:gd name="connsiteY122" fmla="*/ 446288 h 466345"/>
              <a:gd name="connsiteX123" fmla="*/ 67333 w 2652577"/>
              <a:gd name="connsiteY123" fmla="*/ 466345 h 466345"/>
              <a:gd name="connsiteX124" fmla="*/ 58945 w 2652577"/>
              <a:gd name="connsiteY124" fmla="*/ 466345 h 466345"/>
              <a:gd name="connsiteX125" fmla="*/ 17932 w 2652577"/>
              <a:gd name="connsiteY125" fmla="*/ 344815 h 466345"/>
              <a:gd name="connsiteX126" fmla="*/ 69878 w 2652577"/>
              <a:gd name="connsiteY126" fmla="*/ 283974 h 466345"/>
              <a:gd name="connsiteX127" fmla="*/ 69878 w 2652577"/>
              <a:gd name="connsiteY127" fmla="*/ 182371 h 466345"/>
              <a:gd name="connsiteX128" fmla="*/ 17932 w 2652577"/>
              <a:gd name="connsiteY128" fmla="*/ 121530 h 466345"/>
              <a:gd name="connsiteX129" fmla="*/ 58945 w 2652577"/>
              <a:gd name="connsiteY129" fmla="*/ 0 h 466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Lst>
            <a:rect l="l" t="t" r="r" b="b"/>
            <a:pathLst>
              <a:path w="2652577" h="466345">
                <a:moveTo>
                  <a:pt x="2446544" y="0"/>
                </a:moveTo>
                <a:lnTo>
                  <a:pt x="2454933" y="0"/>
                </a:lnTo>
                <a:cubicBezTo>
                  <a:pt x="2470174" y="0"/>
                  <a:pt x="2484905" y="7233"/>
                  <a:pt x="2495959" y="20057"/>
                </a:cubicBezTo>
                <a:lnTo>
                  <a:pt x="2634764" y="182371"/>
                </a:lnTo>
                <a:cubicBezTo>
                  <a:pt x="2658515" y="210179"/>
                  <a:pt x="2658515" y="256166"/>
                  <a:pt x="2634764" y="283974"/>
                </a:cubicBezTo>
                <a:lnTo>
                  <a:pt x="2495959" y="446288"/>
                </a:lnTo>
                <a:cubicBezTo>
                  <a:pt x="2484905" y="459242"/>
                  <a:pt x="2470174" y="466345"/>
                  <a:pt x="2454933" y="466345"/>
                </a:cubicBezTo>
                <a:lnTo>
                  <a:pt x="2446544" y="466345"/>
                </a:lnTo>
                <a:cubicBezTo>
                  <a:pt x="2393723" y="466345"/>
                  <a:pt x="2367683" y="389010"/>
                  <a:pt x="2405532" y="344815"/>
                </a:cubicBezTo>
                <a:lnTo>
                  <a:pt x="2457478" y="283974"/>
                </a:lnTo>
                <a:cubicBezTo>
                  <a:pt x="2481215" y="256166"/>
                  <a:pt x="2481215" y="210179"/>
                  <a:pt x="2457478" y="182371"/>
                </a:cubicBezTo>
                <a:lnTo>
                  <a:pt x="2405532" y="121530"/>
                </a:lnTo>
                <a:cubicBezTo>
                  <a:pt x="2367683" y="77206"/>
                  <a:pt x="2393723" y="0"/>
                  <a:pt x="2446544" y="0"/>
                </a:cubicBezTo>
                <a:close/>
                <a:moveTo>
                  <a:pt x="2179844" y="0"/>
                </a:moveTo>
                <a:lnTo>
                  <a:pt x="2188233" y="0"/>
                </a:lnTo>
                <a:cubicBezTo>
                  <a:pt x="2203474" y="0"/>
                  <a:pt x="2218205" y="7233"/>
                  <a:pt x="2229259" y="20057"/>
                </a:cubicBezTo>
                <a:lnTo>
                  <a:pt x="2368064" y="182371"/>
                </a:lnTo>
                <a:cubicBezTo>
                  <a:pt x="2391815" y="210179"/>
                  <a:pt x="2391815" y="256166"/>
                  <a:pt x="2368064" y="283974"/>
                </a:cubicBezTo>
                <a:lnTo>
                  <a:pt x="2229259" y="446288"/>
                </a:lnTo>
                <a:cubicBezTo>
                  <a:pt x="2218205" y="459242"/>
                  <a:pt x="2203596" y="466345"/>
                  <a:pt x="2188233" y="466345"/>
                </a:cubicBezTo>
                <a:lnTo>
                  <a:pt x="2179844" y="466345"/>
                </a:lnTo>
                <a:cubicBezTo>
                  <a:pt x="2127023" y="466345"/>
                  <a:pt x="2100983" y="389010"/>
                  <a:pt x="2138832" y="344815"/>
                </a:cubicBezTo>
                <a:lnTo>
                  <a:pt x="2190778" y="283974"/>
                </a:lnTo>
                <a:cubicBezTo>
                  <a:pt x="2214515" y="256166"/>
                  <a:pt x="2214515" y="210179"/>
                  <a:pt x="2190778" y="182371"/>
                </a:cubicBezTo>
                <a:lnTo>
                  <a:pt x="2138832" y="121530"/>
                </a:lnTo>
                <a:cubicBezTo>
                  <a:pt x="2100983" y="77206"/>
                  <a:pt x="2127023" y="0"/>
                  <a:pt x="2179844" y="0"/>
                </a:cubicBezTo>
                <a:close/>
                <a:moveTo>
                  <a:pt x="1913145" y="0"/>
                </a:moveTo>
                <a:lnTo>
                  <a:pt x="1921533" y="0"/>
                </a:lnTo>
                <a:cubicBezTo>
                  <a:pt x="1936775" y="0"/>
                  <a:pt x="1951505" y="7233"/>
                  <a:pt x="1962559" y="20057"/>
                </a:cubicBezTo>
                <a:lnTo>
                  <a:pt x="2101364" y="182371"/>
                </a:lnTo>
                <a:cubicBezTo>
                  <a:pt x="2125115" y="210179"/>
                  <a:pt x="2125115" y="256166"/>
                  <a:pt x="2101364" y="283974"/>
                </a:cubicBezTo>
                <a:lnTo>
                  <a:pt x="1962559" y="446288"/>
                </a:lnTo>
                <a:cubicBezTo>
                  <a:pt x="1951626" y="459242"/>
                  <a:pt x="1936896" y="466345"/>
                  <a:pt x="1921533" y="466345"/>
                </a:cubicBezTo>
                <a:lnTo>
                  <a:pt x="1913145" y="466345"/>
                </a:lnTo>
                <a:cubicBezTo>
                  <a:pt x="1860324" y="466345"/>
                  <a:pt x="1834284" y="389010"/>
                  <a:pt x="1872133" y="344815"/>
                </a:cubicBezTo>
                <a:lnTo>
                  <a:pt x="1924078" y="283974"/>
                </a:lnTo>
                <a:cubicBezTo>
                  <a:pt x="1947829" y="256166"/>
                  <a:pt x="1947829" y="210179"/>
                  <a:pt x="1924078" y="182371"/>
                </a:cubicBezTo>
                <a:lnTo>
                  <a:pt x="1872133" y="121530"/>
                </a:lnTo>
                <a:cubicBezTo>
                  <a:pt x="1834284" y="77206"/>
                  <a:pt x="1860324" y="0"/>
                  <a:pt x="1913145" y="0"/>
                </a:cubicBezTo>
                <a:close/>
                <a:moveTo>
                  <a:pt x="1659145" y="0"/>
                </a:moveTo>
                <a:lnTo>
                  <a:pt x="1667533" y="0"/>
                </a:lnTo>
                <a:cubicBezTo>
                  <a:pt x="1682775" y="0"/>
                  <a:pt x="1697505" y="7233"/>
                  <a:pt x="1708559" y="20057"/>
                </a:cubicBezTo>
                <a:lnTo>
                  <a:pt x="1847364" y="182371"/>
                </a:lnTo>
                <a:cubicBezTo>
                  <a:pt x="1871115" y="210179"/>
                  <a:pt x="1871115" y="256166"/>
                  <a:pt x="1847364" y="283974"/>
                </a:cubicBezTo>
                <a:lnTo>
                  <a:pt x="1708559" y="446288"/>
                </a:lnTo>
                <a:cubicBezTo>
                  <a:pt x="1697505" y="459242"/>
                  <a:pt x="1682775" y="466345"/>
                  <a:pt x="1667533" y="466345"/>
                </a:cubicBezTo>
                <a:lnTo>
                  <a:pt x="1659145" y="466345"/>
                </a:lnTo>
                <a:cubicBezTo>
                  <a:pt x="1606324" y="466345"/>
                  <a:pt x="1580284" y="389010"/>
                  <a:pt x="1618133" y="344815"/>
                </a:cubicBezTo>
                <a:lnTo>
                  <a:pt x="1670078" y="283974"/>
                </a:lnTo>
                <a:cubicBezTo>
                  <a:pt x="1693816" y="256166"/>
                  <a:pt x="1693816" y="210179"/>
                  <a:pt x="1670078" y="182371"/>
                </a:cubicBezTo>
                <a:lnTo>
                  <a:pt x="1618133" y="121530"/>
                </a:lnTo>
                <a:cubicBezTo>
                  <a:pt x="1580284" y="77206"/>
                  <a:pt x="1606324" y="0"/>
                  <a:pt x="1659145" y="0"/>
                </a:cubicBezTo>
                <a:close/>
                <a:moveTo>
                  <a:pt x="1392445" y="0"/>
                </a:moveTo>
                <a:lnTo>
                  <a:pt x="1400833" y="0"/>
                </a:lnTo>
                <a:cubicBezTo>
                  <a:pt x="1416075" y="0"/>
                  <a:pt x="1430805" y="7233"/>
                  <a:pt x="1441859" y="20057"/>
                </a:cubicBezTo>
                <a:lnTo>
                  <a:pt x="1580664" y="182371"/>
                </a:lnTo>
                <a:cubicBezTo>
                  <a:pt x="1604415" y="210179"/>
                  <a:pt x="1604415" y="256166"/>
                  <a:pt x="1580664" y="283974"/>
                </a:cubicBezTo>
                <a:lnTo>
                  <a:pt x="1441859" y="446288"/>
                </a:lnTo>
                <a:cubicBezTo>
                  <a:pt x="1430805" y="459242"/>
                  <a:pt x="1416075" y="466345"/>
                  <a:pt x="1400833" y="466345"/>
                </a:cubicBezTo>
                <a:lnTo>
                  <a:pt x="1392445" y="466345"/>
                </a:lnTo>
                <a:cubicBezTo>
                  <a:pt x="1339624" y="466345"/>
                  <a:pt x="1313584" y="389010"/>
                  <a:pt x="1351433" y="344815"/>
                </a:cubicBezTo>
                <a:lnTo>
                  <a:pt x="1403378" y="283974"/>
                </a:lnTo>
                <a:cubicBezTo>
                  <a:pt x="1427116" y="256166"/>
                  <a:pt x="1427116" y="210179"/>
                  <a:pt x="1403378" y="182371"/>
                </a:cubicBezTo>
                <a:lnTo>
                  <a:pt x="1351433" y="121530"/>
                </a:lnTo>
                <a:cubicBezTo>
                  <a:pt x="1313584" y="77206"/>
                  <a:pt x="1339624" y="0"/>
                  <a:pt x="1392445" y="0"/>
                </a:cubicBezTo>
                <a:close/>
                <a:moveTo>
                  <a:pt x="1125745" y="0"/>
                </a:moveTo>
                <a:lnTo>
                  <a:pt x="1134133" y="0"/>
                </a:lnTo>
                <a:cubicBezTo>
                  <a:pt x="1149375" y="0"/>
                  <a:pt x="1164105" y="7233"/>
                  <a:pt x="1175159" y="20057"/>
                </a:cubicBezTo>
                <a:lnTo>
                  <a:pt x="1313963" y="182371"/>
                </a:lnTo>
                <a:cubicBezTo>
                  <a:pt x="1337715" y="210179"/>
                  <a:pt x="1337715" y="256166"/>
                  <a:pt x="1313963" y="283974"/>
                </a:cubicBezTo>
                <a:lnTo>
                  <a:pt x="1175159" y="446288"/>
                </a:lnTo>
                <a:cubicBezTo>
                  <a:pt x="1164105" y="459242"/>
                  <a:pt x="1149496" y="466345"/>
                  <a:pt x="1134133" y="466345"/>
                </a:cubicBezTo>
                <a:lnTo>
                  <a:pt x="1125745" y="466345"/>
                </a:lnTo>
                <a:cubicBezTo>
                  <a:pt x="1072924" y="466345"/>
                  <a:pt x="1046884" y="389010"/>
                  <a:pt x="1084732" y="344815"/>
                </a:cubicBezTo>
                <a:lnTo>
                  <a:pt x="1136678" y="283974"/>
                </a:lnTo>
                <a:cubicBezTo>
                  <a:pt x="1160416" y="256166"/>
                  <a:pt x="1160416" y="210179"/>
                  <a:pt x="1136678" y="182371"/>
                </a:cubicBezTo>
                <a:lnTo>
                  <a:pt x="1084732" y="121530"/>
                </a:lnTo>
                <a:cubicBezTo>
                  <a:pt x="1046884" y="77206"/>
                  <a:pt x="1072924" y="0"/>
                  <a:pt x="1125745" y="0"/>
                </a:cubicBezTo>
                <a:close/>
                <a:moveTo>
                  <a:pt x="859045" y="0"/>
                </a:moveTo>
                <a:lnTo>
                  <a:pt x="867433" y="0"/>
                </a:lnTo>
                <a:cubicBezTo>
                  <a:pt x="882675" y="0"/>
                  <a:pt x="897405" y="7233"/>
                  <a:pt x="908459" y="20057"/>
                </a:cubicBezTo>
                <a:lnTo>
                  <a:pt x="1047264" y="182371"/>
                </a:lnTo>
                <a:cubicBezTo>
                  <a:pt x="1071015" y="210179"/>
                  <a:pt x="1071015" y="256166"/>
                  <a:pt x="1047264" y="283974"/>
                </a:cubicBezTo>
                <a:lnTo>
                  <a:pt x="908459" y="446288"/>
                </a:lnTo>
                <a:cubicBezTo>
                  <a:pt x="897405" y="459242"/>
                  <a:pt x="882675" y="466345"/>
                  <a:pt x="867433" y="466345"/>
                </a:cubicBezTo>
                <a:lnTo>
                  <a:pt x="859045" y="466345"/>
                </a:lnTo>
                <a:cubicBezTo>
                  <a:pt x="806224" y="466345"/>
                  <a:pt x="780184" y="389010"/>
                  <a:pt x="818032" y="344815"/>
                </a:cubicBezTo>
                <a:lnTo>
                  <a:pt x="869978" y="283974"/>
                </a:lnTo>
                <a:cubicBezTo>
                  <a:pt x="893716" y="256166"/>
                  <a:pt x="893716" y="210179"/>
                  <a:pt x="869978" y="182371"/>
                </a:cubicBezTo>
                <a:lnTo>
                  <a:pt x="818032" y="121530"/>
                </a:lnTo>
                <a:cubicBezTo>
                  <a:pt x="780184" y="77206"/>
                  <a:pt x="806224" y="0"/>
                  <a:pt x="859045" y="0"/>
                </a:cubicBezTo>
                <a:close/>
                <a:moveTo>
                  <a:pt x="592345" y="0"/>
                </a:moveTo>
                <a:lnTo>
                  <a:pt x="600733" y="0"/>
                </a:lnTo>
                <a:cubicBezTo>
                  <a:pt x="615975" y="0"/>
                  <a:pt x="630705" y="7233"/>
                  <a:pt x="641759" y="20057"/>
                </a:cubicBezTo>
                <a:lnTo>
                  <a:pt x="780564" y="182371"/>
                </a:lnTo>
                <a:cubicBezTo>
                  <a:pt x="804315" y="210179"/>
                  <a:pt x="804315" y="256166"/>
                  <a:pt x="780564" y="283974"/>
                </a:cubicBezTo>
                <a:lnTo>
                  <a:pt x="641759" y="446288"/>
                </a:lnTo>
                <a:cubicBezTo>
                  <a:pt x="630705" y="459242"/>
                  <a:pt x="615975" y="466345"/>
                  <a:pt x="600733" y="466345"/>
                </a:cubicBezTo>
                <a:lnTo>
                  <a:pt x="592345" y="466345"/>
                </a:lnTo>
                <a:cubicBezTo>
                  <a:pt x="539524" y="466345"/>
                  <a:pt x="513484" y="389010"/>
                  <a:pt x="551332" y="344815"/>
                </a:cubicBezTo>
                <a:lnTo>
                  <a:pt x="603278" y="283974"/>
                </a:lnTo>
                <a:cubicBezTo>
                  <a:pt x="627016" y="256166"/>
                  <a:pt x="627016" y="210179"/>
                  <a:pt x="603278" y="182371"/>
                </a:cubicBezTo>
                <a:lnTo>
                  <a:pt x="551332" y="121530"/>
                </a:lnTo>
                <a:cubicBezTo>
                  <a:pt x="513484" y="77206"/>
                  <a:pt x="539524" y="0"/>
                  <a:pt x="592345" y="0"/>
                </a:cubicBezTo>
                <a:close/>
                <a:moveTo>
                  <a:pt x="325644" y="0"/>
                </a:moveTo>
                <a:lnTo>
                  <a:pt x="334033" y="0"/>
                </a:lnTo>
                <a:cubicBezTo>
                  <a:pt x="349274" y="0"/>
                  <a:pt x="364004" y="7233"/>
                  <a:pt x="375059" y="20057"/>
                </a:cubicBezTo>
                <a:lnTo>
                  <a:pt x="513863" y="182371"/>
                </a:lnTo>
                <a:cubicBezTo>
                  <a:pt x="537615" y="210179"/>
                  <a:pt x="537615" y="256166"/>
                  <a:pt x="513863" y="283974"/>
                </a:cubicBezTo>
                <a:lnTo>
                  <a:pt x="375059" y="446288"/>
                </a:lnTo>
                <a:cubicBezTo>
                  <a:pt x="364004" y="459242"/>
                  <a:pt x="349395" y="466345"/>
                  <a:pt x="334033" y="466345"/>
                </a:cubicBezTo>
                <a:lnTo>
                  <a:pt x="325644" y="466345"/>
                </a:lnTo>
                <a:cubicBezTo>
                  <a:pt x="272823" y="466345"/>
                  <a:pt x="246783" y="389010"/>
                  <a:pt x="284632" y="344815"/>
                </a:cubicBezTo>
                <a:lnTo>
                  <a:pt x="336577" y="283974"/>
                </a:lnTo>
                <a:cubicBezTo>
                  <a:pt x="360315" y="256166"/>
                  <a:pt x="360315" y="210179"/>
                  <a:pt x="336577" y="182371"/>
                </a:cubicBezTo>
                <a:lnTo>
                  <a:pt x="284632" y="121530"/>
                </a:lnTo>
                <a:cubicBezTo>
                  <a:pt x="246783" y="77206"/>
                  <a:pt x="272823" y="0"/>
                  <a:pt x="325644" y="0"/>
                </a:cubicBezTo>
                <a:close/>
                <a:moveTo>
                  <a:pt x="58945" y="0"/>
                </a:moveTo>
                <a:lnTo>
                  <a:pt x="67333" y="0"/>
                </a:lnTo>
                <a:cubicBezTo>
                  <a:pt x="82575" y="0"/>
                  <a:pt x="97305" y="7233"/>
                  <a:pt x="108359" y="20057"/>
                </a:cubicBezTo>
                <a:lnTo>
                  <a:pt x="247163" y="182371"/>
                </a:lnTo>
                <a:cubicBezTo>
                  <a:pt x="270915" y="210179"/>
                  <a:pt x="270915" y="256166"/>
                  <a:pt x="247163" y="283974"/>
                </a:cubicBezTo>
                <a:lnTo>
                  <a:pt x="108359" y="446288"/>
                </a:lnTo>
                <a:cubicBezTo>
                  <a:pt x="97305" y="459242"/>
                  <a:pt x="82575" y="466345"/>
                  <a:pt x="67333" y="466345"/>
                </a:cubicBezTo>
                <a:lnTo>
                  <a:pt x="58945" y="466345"/>
                </a:lnTo>
                <a:cubicBezTo>
                  <a:pt x="6124" y="466345"/>
                  <a:pt x="-19917" y="389010"/>
                  <a:pt x="17932" y="344815"/>
                </a:cubicBezTo>
                <a:lnTo>
                  <a:pt x="69878" y="283974"/>
                </a:lnTo>
                <a:cubicBezTo>
                  <a:pt x="93615" y="256166"/>
                  <a:pt x="93615" y="210179"/>
                  <a:pt x="69878" y="182371"/>
                </a:cubicBezTo>
                <a:lnTo>
                  <a:pt x="17932" y="121530"/>
                </a:lnTo>
                <a:cubicBezTo>
                  <a:pt x="-19917" y="77206"/>
                  <a:pt x="6124" y="0"/>
                  <a:pt x="58945" y="0"/>
                </a:cubicBezTo>
                <a:close/>
              </a:path>
            </a:pathLst>
          </a:custGeom>
          <a:gradFill flip="none" rotWithShape="1">
            <a:gsLst>
              <a:gs pos="0">
                <a:schemeClr val="accent3">
                  <a:lumMod val="75000"/>
                </a:schemeClr>
              </a:gs>
              <a:gs pos="48000">
                <a:schemeClr val="accent3"/>
              </a:gs>
              <a:gs pos="100000">
                <a:schemeClr val="accent3">
                  <a:lumMod val="60000"/>
                  <a:lumOff val="40000"/>
                </a:schemeClr>
              </a:gs>
            </a:gsLst>
            <a:lin ang="10800000" scaled="1"/>
            <a:tileRect/>
          </a:gradFill>
          <a:ln w="12700">
            <a:miter lim="400000"/>
          </a:ln>
        </p:spPr>
        <p:txBody>
          <a:bodyPr wrap="square" lIns="38100" tIns="38100" rIns="38100" bIns="381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70" name="TextBox 169">
            <a:extLst>
              <a:ext uri="{FF2B5EF4-FFF2-40B4-BE49-F238E27FC236}">
                <a16:creationId xmlns:a16="http://schemas.microsoft.com/office/drawing/2014/main" id="{321E8663-79C6-443B-90E2-D1CC69D356E5}"/>
              </a:ext>
            </a:extLst>
          </p:cNvPr>
          <p:cNvSpPr txBox="1"/>
          <p:nvPr/>
        </p:nvSpPr>
        <p:spPr>
          <a:xfrm>
            <a:off x="12337592" y="26025750"/>
            <a:ext cx="1410209" cy="400110"/>
          </a:xfrm>
          <a:prstGeom prst="rect">
            <a:avLst/>
          </a:prstGeom>
          <a:noFill/>
        </p:spPr>
        <p:txBody>
          <a:bodyPr wrap="square" rtlCol="0" anchor="ctr">
            <a:spAutoFit/>
          </a:bodyPr>
          <a:lstStyle/>
          <a:p>
            <a:pPr algn="ctr"/>
            <a:r>
              <a:rPr lang="en-US" altLang="ko-KR" sz="2000" b="1" dirty="0">
                <a:solidFill>
                  <a:schemeClr val="bg1"/>
                </a:solidFill>
                <a:cs typeface="Arial" pitchFamily="34" charset="0"/>
              </a:rPr>
              <a:t>30%</a:t>
            </a:r>
            <a:endParaRPr lang="ko-KR" altLang="en-US" sz="2000" b="1" dirty="0">
              <a:solidFill>
                <a:schemeClr val="bg1"/>
              </a:solidFill>
              <a:cs typeface="Arial" pitchFamily="34" charset="0"/>
            </a:endParaRPr>
          </a:p>
        </p:txBody>
      </p:sp>
      <p:sp>
        <p:nvSpPr>
          <p:cNvPr id="171" name="TextBox 170">
            <a:extLst>
              <a:ext uri="{FF2B5EF4-FFF2-40B4-BE49-F238E27FC236}">
                <a16:creationId xmlns:a16="http://schemas.microsoft.com/office/drawing/2014/main" id="{7EC7E498-CE91-1AC1-78D2-B1F5CDA46ACF}"/>
              </a:ext>
            </a:extLst>
          </p:cNvPr>
          <p:cNvSpPr txBox="1"/>
          <p:nvPr/>
        </p:nvSpPr>
        <p:spPr>
          <a:xfrm>
            <a:off x="13888712" y="25559903"/>
            <a:ext cx="1410209" cy="400110"/>
          </a:xfrm>
          <a:prstGeom prst="rect">
            <a:avLst/>
          </a:prstGeom>
          <a:noFill/>
        </p:spPr>
        <p:txBody>
          <a:bodyPr wrap="square" rtlCol="0" anchor="ctr">
            <a:spAutoFit/>
          </a:bodyPr>
          <a:lstStyle/>
          <a:p>
            <a:pPr algn="ctr"/>
            <a:r>
              <a:rPr lang="en-US" altLang="ko-KR" sz="2000" b="1" dirty="0">
                <a:solidFill>
                  <a:schemeClr val="bg1"/>
                </a:solidFill>
                <a:cs typeface="Arial" pitchFamily="34" charset="0"/>
              </a:rPr>
              <a:t>70%</a:t>
            </a:r>
            <a:endParaRPr lang="ko-KR" altLang="en-US" sz="2000" b="1" dirty="0">
              <a:solidFill>
                <a:schemeClr val="bg1"/>
              </a:solidFill>
              <a:cs typeface="Arial" pitchFamily="34" charset="0"/>
            </a:endParaRPr>
          </a:p>
        </p:txBody>
      </p:sp>
      <p:grpSp>
        <p:nvGrpSpPr>
          <p:cNvPr id="172" name="Group 171">
            <a:extLst>
              <a:ext uri="{FF2B5EF4-FFF2-40B4-BE49-F238E27FC236}">
                <a16:creationId xmlns:a16="http://schemas.microsoft.com/office/drawing/2014/main" id="{A607A760-4E22-708D-CBBF-52895A2F06FD}"/>
              </a:ext>
            </a:extLst>
          </p:cNvPr>
          <p:cNvGrpSpPr/>
          <p:nvPr/>
        </p:nvGrpSpPr>
        <p:grpSpPr>
          <a:xfrm>
            <a:off x="12528790" y="24024816"/>
            <a:ext cx="5891457" cy="5366504"/>
            <a:chOff x="1065029" y="2855187"/>
            <a:chExt cx="3620571" cy="3297963"/>
          </a:xfrm>
        </p:grpSpPr>
        <p:sp>
          <p:nvSpPr>
            <p:cNvPr id="173" name="Freeform: Shape 172">
              <a:extLst>
                <a:ext uri="{FF2B5EF4-FFF2-40B4-BE49-F238E27FC236}">
                  <a16:creationId xmlns:a16="http://schemas.microsoft.com/office/drawing/2014/main" id="{28114C98-C74A-113A-B980-2816FD6C8377}"/>
                </a:ext>
              </a:extLst>
            </p:cNvPr>
            <p:cNvSpPr/>
            <p:nvPr/>
          </p:nvSpPr>
          <p:spPr>
            <a:xfrm>
              <a:off x="1513442" y="2855187"/>
              <a:ext cx="2723745" cy="2723735"/>
            </a:xfrm>
            <a:custGeom>
              <a:avLst/>
              <a:gdLst>
                <a:gd name="connsiteX0" fmla="*/ 1215411 w 2413366"/>
                <a:gd name="connsiteY0" fmla="*/ 489287 h 2413357"/>
                <a:gd name="connsiteX1" fmla="*/ 505665 w 2413366"/>
                <a:gd name="connsiteY1" fmla="*/ 1053517 h 2413357"/>
                <a:gd name="connsiteX2" fmla="*/ 1053558 w 2413366"/>
                <a:gd name="connsiteY2" fmla="*/ 1907464 h 2413357"/>
                <a:gd name="connsiteX3" fmla="*/ 1907441 w 2413366"/>
                <a:gd name="connsiteY3" fmla="*/ 1359789 h 2413357"/>
                <a:gd name="connsiteX4" fmla="*/ 1359785 w 2413366"/>
                <a:gd name="connsiteY4" fmla="*/ 505923 h 2413357"/>
                <a:gd name="connsiteX5" fmla="*/ 1215411 w 2413366"/>
                <a:gd name="connsiteY5" fmla="*/ 489287 h 2413357"/>
                <a:gd name="connsiteX6" fmla="*/ 1366286 w 2413366"/>
                <a:gd name="connsiteY6" fmla="*/ 0 h 2413357"/>
                <a:gd name="connsiteX7" fmla="*/ 1565075 w 2413366"/>
                <a:gd name="connsiteY7" fmla="*/ 43458 h 2413357"/>
                <a:gd name="connsiteX8" fmla="*/ 1552999 w 2413366"/>
                <a:gd name="connsiteY8" fmla="*/ 335405 h 2413357"/>
                <a:gd name="connsiteX9" fmla="*/ 1552764 w 2413366"/>
                <a:gd name="connsiteY9" fmla="*/ 335566 h 2413357"/>
                <a:gd name="connsiteX10" fmla="*/ 1717041 w 2413366"/>
                <a:gd name="connsiteY10" fmla="*/ 420391 h 2413357"/>
                <a:gd name="connsiteX11" fmla="*/ 1717086 w 2413366"/>
                <a:gd name="connsiteY11" fmla="*/ 420198 h 2413357"/>
                <a:gd name="connsiteX12" fmla="*/ 1948135 w 2413366"/>
                <a:gd name="connsiteY12" fmla="*/ 241317 h 2413357"/>
                <a:gd name="connsiteX13" fmla="*/ 2098606 w 2413366"/>
                <a:gd name="connsiteY13" fmla="*/ 378445 h 2413357"/>
                <a:gd name="connsiteX14" fmla="*/ 1942252 w 2413366"/>
                <a:gd name="connsiteY14" fmla="*/ 625165 h 2413357"/>
                <a:gd name="connsiteX15" fmla="*/ 1941830 w 2413366"/>
                <a:gd name="connsiteY15" fmla="*/ 625262 h 2413357"/>
                <a:gd name="connsiteX16" fmla="*/ 2041648 w 2413366"/>
                <a:gd name="connsiteY16" fmla="*/ 781143 h 2413357"/>
                <a:gd name="connsiteX17" fmla="*/ 2041963 w 2413366"/>
                <a:gd name="connsiteY17" fmla="*/ 780629 h 2413357"/>
                <a:gd name="connsiteX18" fmla="*/ 2331419 w 2413366"/>
                <a:gd name="connsiteY18" fmla="*/ 741417 h 2413357"/>
                <a:gd name="connsiteX19" fmla="*/ 2393278 w 2413366"/>
                <a:gd name="connsiteY19" fmla="*/ 935352 h 2413357"/>
                <a:gd name="connsiteX20" fmla="*/ 2134294 w 2413366"/>
                <a:gd name="connsiteY20" fmla="*/ 1070948 h 2413357"/>
                <a:gd name="connsiteX21" fmla="*/ 2142723 w 2413366"/>
                <a:gd name="connsiteY21" fmla="*/ 1255410 h 2413357"/>
                <a:gd name="connsiteX22" fmla="*/ 2142959 w 2413366"/>
                <a:gd name="connsiteY22" fmla="*/ 1255265 h 2413357"/>
                <a:gd name="connsiteX23" fmla="*/ 2413366 w 2413366"/>
                <a:gd name="connsiteY23" fmla="*/ 1366061 h 2413357"/>
                <a:gd name="connsiteX24" fmla="*/ 2369890 w 2413366"/>
                <a:gd name="connsiteY24" fmla="*/ 1565046 h 2413357"/>
                <a:gd name="connsiteX25" fmla="*/ 2077913 w 2413366"/>
                <a:gd name="connsiteY25" fmla="*/ 1552974 h 2413357"/>
                <a:gd name="connsiteX26" fmla="*/ 2077762 w 2413366"/>
                <a:gd name="connsiteY26" fmla="*/ 1552736 h 2413357"/>
                <a:gd name="connsiteX27" fmla="*/ 1993162 w 2413366"/>
                <a:gd name="connsiteY27" fmla="*/ 1716874 h 2413357"/>
                <a:gd name="connsiteX28" fmla="*/ 2171997 w 2413366"/>
                <a:gd name="connsiteY28" fmla="*/ 1948123 h 2413357"/>
                <a:gd name="connsiteX29" fmla="*/ 2034880 w 2413366"/>
                <a:gd name="connsiteY29" fmla="*/ 2098600 h 2413357"/>
                <a:gd name="connsiteX30" fmla="*/ 1788159 w 2413366"/>
                <a:gd name="connsiteY30" fmla="*/ 1942242 h 2413357"/>
                <a:gd name="connsiteX31" fmla="*/ 1788095 w 2413366"/>
                <a:gd name="connsiteY31" fmla="*/ 1941625 h 2413357"/>
                <a:gd name="connsiteX32" fmla="*/ 1632355 w 2413366"/>
                <a:gd name="connsiteY32" fmla="*/ 2041680 h 2413357"/>
                <a:gd name="connsiteX33" fmla="*/ 1632693 w 2413366"/>
                <a:gd name="connsiteY33" fmla="*/ 2041947 h 2413357"/>
                <a:gd name="connsiteX34" fmla="*/ 1671895 w 2413366"/>
                <a:gd name="connsiteY34" fmla="*/ 2331405 h 2413357"/>
                <a:gd name="connsiteX35" fmla="*/ 1477950 w 2413366"/>
                <a:gd name="connsiteY35" fmla="*/ 2393272 h 2413357"/>
                <a:gd name="connsiteX36" fmla="*/ 1342563 w 2413366"/>
                <a:gd name="connsiteY36" fmla="*/ 2134318 h 2413357"/>
                <a:gd name="connsiteX37" fmla="*/ 1342605 w 2413366"/>
                <a:gd name="connsiteY37" fmla="*/ 2134135 h 2413357"/>
                <a:gd name="connsiteX38" fmla="*/ 1157915 w 2413366"/>
                <a:gd name="connsiteY38" fmla="*/ 2142710 h 2413357"/>
                <a:gd name="connsiteX39" fmla="*/ 1158066 w 2413366"/>
                <a:gd name="connsiteY39" fmla="*/ 2142945 h 2413357"/>
                <a:gd name="connsiteX40" fmla="*/ 1047263 w 2413366"/>
                <a:gd name="connsiteY40" fmla="*/ 2413357 h 2413357"/>
                <a:gd name="connsiteX41" fmla="*/ 1047267 w 2413366"/>
                <a:gd name="connsiteY41" fmla="*/ 2413341 h 2413357"/>
                <a:gd name="connsiteX42" fmla="*/ 848475 w 2413366"/>
                <a:gd name="connsiteY42" fmla="*/ 2369912 h 2413357"/>
                <a:gd name="connsiteX43" fmla="*/ 860550 w 2413366"/>
                <a:gd name="connsiteY43" fmla="*/ 2077929 h 2413357"/>
                <a:gd name="connsiteX44" fmla="*/ 860782 w 2413366"/>
                <a:gd name="connsiteY44" fmla="*/ 2077781 h 2413357"/>
                <a:gd name="connsiteX45" fmla="*/ 696454 w 2413366"/>
                <a:gd name="connsiteY45" fmla="*/ 1993144 h 2413357"/>
                <a:gd name="connsiteX46" fmla="*/ 465218 w 2413366"/>
                <a:gd name="connsiteY46" fmla="*/ 2171989 h 2413357"/>
                <a:gd name="connsiteX47" fmla="*/ 314750 w 2413366"/>
                <a:gd name="connsiteY47" fmla="*/ 2034880 h 2413357"/>
                <a:gd name="connsiteX48" fmla="*/ 471297 w 2413366"/>
                <a:gd name="connsiteY48" fmla="*/ 1788182 h 2413357"/>
                <a:gd name="connsiteX49" fmla="*/ 371586 w 2413366"/>
                <a:gd name="connsiteY49" fmla="*/ 1632719 h 2413357"/>
                <a:gd name="connsiteX50" fmla="*/ 81945 w 2413366"/>
                <a:gd name="connsiteY50" fmla="*/ 1671882 h 2413357"/>
                <a:gd name="connsiteX51" fmla="*/ 20271 w 2413366"/>
                <a:gd name="connsiteY51" fmla="*/ 1477986 h 2413357"/>
                <a:gd name="connsiteX52" fmla="*/ 279071 w 2413366"/>
                <a:gd name="connsiteY52" fmla="*/ 1342354 h 2413357"/>
                <a:gd name="connsiteX53" fmla="*/ 270405 w 2413366"/>
                <a:gd name="connsiteY53" fmla="*/ 1158044 h 2413357"/>
                <a:gd name="connsiteX54" fmla="*/ 0 w 2413366"/>
                <a:gd name="connsiteY54" fmla="*/ 1047245 h 2413357"/>
                <a:gd name="connsiteX55" fmla="*/ 43476 w 2413366"/>
                <a:gd name="connsiteY55" fmla="*/ 848276 h 2413357"/>
                <a:gd name="connsiteX56" fmla="*/ 335408 w 2413366"/>
                <a:gd name="connsiteY56" fmla="*/ 860531 h 2413357"/>
                <a:gd name="connsiteX57" fmla="*/ 420197 w 2413366"/>
                <a:gd name="connsiteY57" fmla="*/ 696448 h 2413357"/>
                <a:gd name="connsiteX58" fmla="*/ 241551 w 2413366"/>
                <a:gd name="connsiteY58" fmla="*/ 465231 h 2413357"/>
                <a:gd name="connsiteX59" fmla="*/ 378480 w 2413366"/>
                <a:gd name="connsiteY59" fmla="*/ 314722 h 2413357"/>
                <a:gd name="connsiteX60" fmla="*/ 625390 w 2413366"/>
                <a:gd name="connsiteY60" fmla="*/ 471118 h 2413357"/>
                <a:gd name="connsiteX61" fmla="*/ 780853 w 2413366"/>
                <a:gd name="connsiteY61" fmla="*/ 371432 h 2413357"/>
                <a:gd name="connsiteX62" fmla="*/ 741458 w 2413366"/>
                <a:gd name="connsiteY62" fmla="*/ 81929 h 2413357"/>
                <a:gd name="connsiteX63" fmla="*/ 935403 w 2413366"/>
                <a:gd name="connsiteY63" fmla="*/ 20040 h 2413357"/>
                <a:gd name="connsiteX64" fmla="*/ 1070983 w 2413366"/>
                <a:gd name="connsiteY64" fmla="*/ 279049 h 2413357"/>
                <a:gd name="connsiteX65" fmla="*/ 1255628 w 2413366"/>
                <a:gd name="connsiteY65" fmla="*/ 270653 h 2413357"/>
                <a:gd name="connsiteX66" fmla="*/ 1255480 w 2413366"/>
                <a:gd name="connsiteY66" fmla="*/ 270428 h 2413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2413366" h="2413357">
                  <a:moveTo>
                    <a:pt x="1215411" y="489287"/>
                  </a:moveTo>
                  <a:cubicBezTo>
                    <a:pt x="881721" y="484820"/>
                    <a:pt x="579669" y="714821"/>
                    <a:pt x="505665" y="1053517"/>
                  </a:cubicBezTo>
                  <a:cubicBezTo>
                    <a:pt x="421098" y="1440576"/>
                    <a:pt x="666480" y="1822880"/>
                    <a:pt x="1053558" y="1907464"/>
                  </a:cubicBezTo>
                  <a:cubicBezTo>
                    <a:pt x="1440624" y="1992034"/>
                    <a:pt x="1822864" y="1746880"/>
                    <a:pt x="1907441" y="1359789"/>
                  </a:cubicBezTo>
                  <a:cubicBezTo>
                    <a:pt x="1992011" y="972730"/>
                    <a:pt x="1746866" y="590490"/>
                    <a:pt x="1359785" y="505923"/>
                  </a:cubicBezTo>
                  <a:cubicBezTo>
                    <a:pt x="1311397" y="495348"/>
                    <a:pt x="1263081" y="489925"/>
                    <a:pt x="1215411" y="489287"/>
                  </a:cubicBezTo>
                  <a:close/>
                  <a:moveTo>
                    <a:pt x="1366286" y="0"/>
                  </a:moveTo>
                  <a:lnTo>
                    <a:pt x="1565075" y="43458"/>
                  </a:lnTo>
                  <a:lnTo>
                    <a:pt x="1552999" y="335405"/>
                  </a:lnTo>
                  <a:lnTo>
                    <a:pt x="1552764" y="335566"/>
                  </a:lnTo>
                  <a:cubicBezTo>
                    <a:pt x="1610951" y="358598"/>
                    <a:pt x="1665883" y="387162"/>
                    <a:pt x="1717041" y="420391"/>
                  </a:cubicBezTo>
                  <a:lnTo>
                    <a:pt x="1717086" y="420198"/>
                  </a:lnTo>
                  <a:lnTo>
                    <a:pt x="1948135" y="241317"/>
                  </a:lnTo>
                  <a:lnTo>
                    <a:pt x="2098606" y="378445"/>
                  </a:lnTo>
                  <a:lnTo>
                    <a:pt x="1942252" y="625165"/>
                  </a:lnTo>
                  <a:lnTo>
                    <a:pt x="1941830" y="625262"/>
                  </a:lnTo>
                  <a:cubicBezTo>
                    <a:pt x="1980148" y="673802"/>
                    <a:pt x="2013553" y="726105"/>
                    <a:pt x="2041648" y="781143"/>
                  </a:cubicBezTo>
                  <a:lnTo>
                    <a:pt x="2041963" y="780629"/>
                  </a:lnTo>
                  <a:lnTo>
                    <a:pt x="2331419" y="741417"/>
                  </a:lnTo>
                  <a:lnTo>
                    <a:pt x="2393278" y="935352"/>
                  </a:lnTo>
                  <a:lnTo>
                    <a:pt x="2134294" y="1070948"/>
                  </a:lnTo>
                  <a:cubicBezTo>
                    <a:pt x="2143127" y="1131255"/>
                    <a:pt x="2146050" y="1192974"/>
                    <a:pt x="2142723" y="1255410"/>
                  </a:cubicBezTo>
                  <a:lnTo>
                    <a:pt x="2142959" y="1255265"/>
                  </a:lnTo>
                  <a:lnTo>
                    <a:pt x="2413366" y="1366061"/>
                  </a:lnTo>
                  <a:lnTo>
                    <a:pt x="2369890" y="1565046"/>
                  </a:lnTo>
                  <a:lnTo>
                    <a:pt x="2077913" y="1552974"/>
                  </a:lnTo>
                  <a:lnTo>
                    <a:pt x="2077762" y="1552736"/>
                  </a:lnTo>
                  <a:cubicBezTo>
                    <a:pt x="2054743" y="1610884"/>
                    <a:pt x="2026346" y="1665745"/>
                    <a:pt x="1993162" y="1716874"/>
                  </a:cubicBezTo>
                  <a:lnTo>
                    <a:pt x="2171997" y="1948123"/>
                  </a:lnTo>
                  <a:lnTo>
                    <a:pt x="2034880" y="2098600"/>
                  </a:lnTo>
                  <a:lnTo>
                    <a:pt x="1788159" y="1942242"/>
                  </a:lnTo>
                  <a:lnTo>
                    <a:pt x="1788095" y="1941625"/>
                  </a:lnTo>
                  <a:cubicBezTo>
                    <a:pt x="1739593" y="1979962"/>
                    <a:pt x="1687415" y="2013557"/>
                    <a:pt x="1632355" y="2041680"/>
                  </a:cubicBezTo>
                  <a:lnTo>
                    <a:pt x="1632693" y="2041947"/>
                  </a:lnTo>
                  <a:lnTo>
                    <a:pt x="1671895" y="2331405"/>
                  </a:lnTo>
                  <a:lnTo>
                    <a:pt x="1477950" y="2393272"/>
                  </a:lnTo>
                  <a:lnTo>
                    <a:pt x="1342563" y="2134318"/>
                  </a:lnTo>
                  <a:lnTo>
                    <a:pt x="1342605" y="2134135"/>
                  </a:lnTo>
                  <a:cubicBezTo>
                    <a:pt x="1282240" y="2142997"/>
                    <a:pt x="1220409" y="2146046"/>
                    <a:pt x="1157915" y="2142710"/>
                  </a:cubicBezTo>
                  <a:lnTo>
                    <a:pt x="1158066" y="2142945"/>
                  </a:lnTo>
                  <a:lnTo>
                    <a:pt x="1047263" y="2413357"/>
                  </a:lnTo>
                  <a:lnTo>
                    <a:pt x="1047267" y="2413341"/>
                  </a:lnTo>
                  <a:lnTo>
                    <a:pt x="848475" y="2369912"/>
                  </a:lnTo>
                  <a:lnTo>
                    <a:pt x="860550" y="2077929"/>
                  </a:lnTo>
                  <a:lnTo>
                    <a:pt x="860782" y="2077781"/>
                  </a:lnTo>
                  <a:cubicBezTo>
                    <a:pt x="802601" y="2054769"/>
                    <a:pt x="747628" y="2026340"/>
                    <a:pt x="696454" y="1993144"/>
                  </a:cubicBezTo>
                  <a:lnTo>
                    <a:pt x="465218" y="2171989"/>
                  </a:lnTo>
                  <a:lnTo>
                    <a:pt x="314750" y="2034880"/>
                  </a:lnTo>
                  <a:lnTo>
                    <a:pt x="471297" y="1788182"/>
                  </a:lnTo>
                  <a:cubicBezTo>
                    <a:pt x="433067" y="1739777"/>
                    <a:pt x="399649" y="1687644"/>
                    <a:pt x="371586" y="1632719"/>
                  </a:cubicBezTo>
                  <a:lnTo>
                    <a:pt x="81945" y="1671882"/>
                  </a:lnTo>
                  <a:lnTo>
                    <a:pt x="20271" y="1477986"/>
                  </a:lnTo>
                  <a:lnTo>
                    <a:pt x="279071" y="1342354"/>
                  </a:lnTo>
                  <a:cubicBezTo>
                    <a:pt x="270241" y="1282105"/>
                    <a:pt x="267095" y="1220428"/>
                    <a:pt x="270405" y="1158044"/>
                  </a:cubicBezTo>
                  <a:lnTo>
                    <a:pt x="0" y="1047245"/>
                  </a:lnTo>
                  <a:lnTo>
                    <a:pt x="43476" y="848276"/>
                  </a:lnTo>
                  <a:lnTo>
                    <a:pt x="335408" y="860531"/>
                  </a:lnTo>
                  <a:cubicBezTo>
                    <a:pt x="358430" y="802374"/>
                    <a:pt x="387007" y="747561"/>
                    <a:pt x="420197" y="696448"/>
                  </a:cubicBezTo>
                  <a:lnTo>
                    <a:pt x="241551" y="465231"/>
                  </a:lnTo>
                  <a:lnTo>
                    <a:pt x="378480" y="314722"/>
                  </a:lnTo>
                  <a:lnTo>
                    <a:pt x="625390" y="471118"/>
                  </a:lnTo>
                  <a:cubicBezTo>
                    <a:pt x="673802" y="432903"/>
                    <a:pt x="725922" y="399450"/>
                    <a:pt x="780853" y="371432"/>
                  </a:cubicBezTo>
                  <a:lnTo>
                    <a:pt x="741458" y="81929"/>
                  </a:lnTo>
                  <a:lnTo>
                    <a:pt x="935403" y="20040"/>
                  </a:lnTo>
                  <a:lnTo>
                    <a:pt x="1070983" y="279049"/>
                  </a:lnTo>
                  <a:cubicBezTo>
                    <a:pt x="1131332" y="270203"/>
                    <a:pt x="1193157" y="267276"/>
                    <a:pt x="1255628" y="270653"/>
                  </a:cubicBezTo>
                  <a:lnTo>
                    <a:pt x="1255480" y="2704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4" name="Circle: Hollow 173">
              <a:extLst>
                <a:ext uri="{FF2B5EF4-FFF2-40B4-BE49-F238E27FC236}">
                  <a16:creationId xmlns:a16="http://schemas.microsoft.com/office/drawing/2014/main" id="{D32F07CC-4BE2-F116-15E0-A8534DBFFF53}"/>
                </a:ext>
              </a:extLst>
            </p:cNvPr>
            <p:cNvSpPr/>
            <p:nvPr/>
          </p:nvSpPr>
          <p:spPr>
            <a:xfrm>
              <a:off x="1968992" y="3310732"/>
              <a:ext cx="1812645" cy="1812645"/>
            </a:xfrm>
            <a:prstGeom prst="donut">
              <a:avLst>
                <a:gd name="adj" fmla="val 18414"/>
              </a:avLst>
            </a:prstGeom>
            <a:solidFill>
              <a:schemeClr val="bg1"/>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aphicFrame>
          <p:nvGraphicFramePr>
            <p:cNvPr id="175" name="Chart 174">
              <a:extLst>
                <a:ext uri="{FF2B5EF4-FFF2-40B4-BE49-F238E27FC236}">
                  <a16:creationId xmlns:a16="http://schemas.microsoft.com/office/drawing/2014/main" id="{45EAC580-7BEB-16FA-C032-11C945F63BAF}"/>
                </a:ext>
              </a:extLst>
            </p:cNvPr>
            <p:cNvGraphicFramePr/>
            <p:nvPr>
              <p:extLst>
                <p:ext uri="{D42A27DB-BD31-4B8C-83A1-F6EECF244321}">
                  <p14:modId xmlns:p14="http://schemas.microsoft.com/office/powerpoint/2010/main" val="3865789585"/>
                </p:ext>
              </p:extLst>
            </p:nvPr>
          </p:nvGraphicFramePr>
          <p:xfrm>
            <a:off x="1065029" y="3010197"/>
            <a:ext cx="3620571" cy="2413714"/>
          </p:xfrm>
          <a:graphic>
            <a:graphicData uri="http://schemas.openxmlformats.org/drawingml/2006/chart">
              <c:chart xmlns:c="http://schemas.openxmlformats.org/drawingml/2006/chart" xmlns:r="http://schemas.openxmlformats.org/officeDocument/2006/relationships" r:id="rId4"/>
            </a:graphicData>
          </a:graphic>
        </p:graphicFrame>
        <p:sp>
          <p:nvSpPr>
            <p:cNvPr id="176" name="TextBox 175">
              <a:extLst>
                <a:ext uri="{FF2B5EF4-FFF2-40B4-BE49-F238E27FC236}">
                  <a16:creationId xmlns:a16="http://schemas.microsoft.com/office/drawing/2014/main" id="{CDC725BB-B315-5922-A6EC-659539432EA3}"/>
                </a:ext>
              </a:extLst>
            </p:cNvPr>
            <p:cNvSpPr txBox="1"/>
            <p:nvPr/>
          </p:nvSpPr>
          <p:spPr>
            <a:xfrm>
              <a:off x="1409861" y="5691485"/>
              <a:ext cx="2926080" cy="461665"/>
            </a:xfrm>
            <a:prstGeom prst="rect">
              <a:avLst/>
            </a:prstGeom>
            <a:noFill/>
          </p:spPr>
          <p:txBody>
            <a:bodyPr wrap="square" lIns="0" rIns="0" rtlCol="0" anchor="b">
              <a:spAutoFit/>
            </a:bodyPr>
            <a:lstStyle>
              <a:defPPr>
                <a:defRPr lang="en-US"/>
              </a:defPPr>
              <a:lvl1pPr algn="ctr">
                <a:defRPr sz="2400" b="1"/>
              </a:lvl1pPr>
            </a:lstStyle>
            <a:p>
              <a:r>
                <a:rPr lang="en-US" noProof="1"/>
                <a:t>Lorem Ipsum</a:t>
              </a:r>
            </a:p>
          </p:txBody>
        </p:sp>
      </p:grpSp>
      <p:grpSp>
        <p:nvGrpSpPr>
          <p:cNvPr id="1028" name="Group 1027">
            <a:extLst>
              <a:ext uri="{FF2B5EF4-FFF2-40B4-BE49-F238E27FC236}">
                <a16:creationId xmlns:a16="http://schemas.microsoft.com/office/drawing/2014/main" id="{F82BE43D-6AA0-3973-AF8E-CAEF1A67F35E}"/>
              </a:ext>
            </a:extLst>
          </p:cNvPr>
          <p:cNvGrpSpPr/>
          <p:nvPr/>
        </p:nvGrpSpPr>
        <p:grpSpPr>
          <a:xfrm>
            <a:off x="15163800" y="5378170"/>
            <a:ext cx="3090735" cy="4573588"/>
            <a:chOff x="17076764" y="520400"/>
            <a:chExt cx="3090735" cy="4573588"/>
          </a:xfrm>
        </p:grpSpPr>
        <p:sp>
          <p:nvSpPr>
            <p:cNvPr id="178" name="Freeform: Shape 177">
              <a:extLst>
                <a:ext uri="{FF2B5EF4-FFF2-40B4-BE49-F238E27FC236}">
                  <a16:creationId xmlns:a16="http://schemas.microsoft.com/office/drawing/2014/main" id="{6DEDDB2A-038D-7B41-762D-22F178F7B34A}"/>
                </a:ext>
              </a:extLst>
            </p:cNvPr>
            <p:cNvSpPr>
              <a:spLocks/>
            </p:cNvSpPr>
            <p:nvPr/>
          </p:nvSpPr>
          <p:spPr bwMode="auto">
            <a:xfrm>
              <a:off x="17076764" y="1256872"/>
              <a:ext cx="2947988" cy="747744"/>
            </a:xfrm>
            <a:custGeom>
              <a:avLst/>
              <a:gdLst>
                <a:gd name="connsiteX0" fmla="*/ 205070 w 2947988"/>
                <a:gd name="connsiteY0" fmla="*/ 0 h 747744"/>
                <a:gd name="connsiteX1" fmla="*/ 2742919 w 2947988"/>
                <a:gd name="connsiteY1" fmla="*/ 0 h 747744"/>
                <a:gd name="connsiteX2" fmla="*/ 2802824 w 2947988"/>
                <a:gd name="connsiteY2" fmla="*/ 101540 h 747744"/>
                <a:gd name="connsiteX3" fmla="*/ 2892555 w 2947988"/>
                <a:gd name="connsiteY3" fmla="*/ 338525 h 747744"/>
                <a:gd name="connsiteX4" fmla="*/ 2929732 w 2947988"/>
                <a:gd name="connsiteY4" fmla="*/ 506540 h 747744"/>
                <a:gd name="connsiteX5" fmla="*/ 2929948 w 2947988"/>
                <a:gd name="connsiteY5" fmla="*/ 506540 h 747744"/>
                <a:gd name="connsiteX6" fmla="*/ 2947988 w 2947988"/>
                <a:gd name="connsiteY6" fmla="*/ 738284 h 747744"/>
                <a:gd name="connsiteX7" fmla="*/ 2947354 w 2947988"/>
                <a:gd name="connsiteY7" fmla="*/ 747744 h 747744"/>
                <a:gd name="connsiteX8" fmla="*/ 634 w 2947988"/>
                <a:gd name="connsiteY8" fmla="*/ 747744 h 747744"/>
                <a:gd name="connsiteX9" fmla="*/ 0 w 2947988"/>
                <a:gd name="connsiteY9" fmla="*/ 738284 h 747744"/>
                <a:gd name="connsiteX10" fmla="*/ 18040 w 2947988"/>
                <a:gd name="connsiteY10" fmla="*/ 506540 h 747744"/>
                <a:gd name="connsiteX11" fmla="*/ 18257 w 2947988"/>
                <a:gd name="connsiteY11" fmla="*/ 506540 h 747744"/>
                <a:gd name="connsiteX12" fmla="*/ 55434 w 2947988"/>
                <a:gd name="connsiteY12" fmla="*/ 338525 h 747744"/>
                <a:gd name="connsiteX13" fmla="*/ 145166 w 2947988"/>
                <a:gd name="connsiteY13" fmla="*/ 101540 h 747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947988" h="747744">
                  <a:moveTo>
                    <a:pt x="205070" y="0"/>
                  </a:moveTo>
                  <a:lnTo>
                    <a:pt x="2742919" y="0"/>
                  </a:lnTo>
                  <a:lnTo>
                    <a:pt x="2802824" y="101540"/>
                  </a:lnTo>
                  <a:cubicBezTo>
                    <a:pt x="2839191" y="177191"/>
                    <a:pt x="2869303" y="256388"/>
                    <a:pt x="2892555" y="338525"/>
                  </a:cubicBezTo>
                  <a:lnTo>
                    <a:pt x="2929732" y="506540"/>
                  </a:lnTo>
                  <a:lnTo>
                    <a:pt x="2929948" y="506540"/>
                  </a:lnTo>
                  <a:cubicBezTo>
                    <a:pt x="2941428" y="581877"/>
                    <a:pt x="2947988" y="659671"/>
                    <a:pt x="2947988" y="738284"/>
                  </a:cubicBezTo>
                  <a:lnTo>
                    <a:pt x="2947354" y="747744"/>
                  </a:lnTo>
                  <a:lnTo>
                    <a:pt x="634" y="747744"/>
                  </a:lnTo>
                  <a:lnTo>
                    <a:pt x="0" y="738284"/>
                  </a:lnTo>
                  <a:cubicBezTo>
                    <a:pt x="0" y="659671"/>
                    <a:pt x="6560" y="581877"/>
                    <a:pt x="18040" y="506540"/>
                  </a:cubicBezTo>
                  <a:lnTo>
                    <a:pt x="18257" y="506540"/>
                  </a:lnTo>
                  <a:lnTo>
                    <a:pt x="55434" y="338525"/>
                  </a:lnTo>
                  <a:cubicBezTo>
                    <a:pt x="78686" y="256388"/>
                    <a:pt x="108799" y="177191"/>
                    <a:pt x="145166" y="101540"/>
                  </a:cubicBezTo>
                  <a:close/>
                </a:path>
              </a:pathLst>
            </a:custGeom>
            <a:solidFill>
              <a:schemeClr val="accent4"/>
            </a:solidFill>
            <a:ln>
              <a:noFill/>
            </a:ln>
            <a:effectLst/>
          </p:spPr>
          <p:txBody>
            <a:bodyPr vert="horz" wrap="square" lIns="91440" tIns="45720" rIns="91440" bIns="45720" numCol="1" anchor="t" anchorCtr="0" compatLnSpc="1">
              <a:prstTxWarp prst="textNoShape">
                <a:avLst/>
              </a:prstTxWarp>
              <a:noAutofit/>
            </a:bodyPr>
            <a:lstStyle/>
            <a:p>
              <a:endParaRPr lang="en-US" dirty="0"/>
            </a:p>
          </p:txBody>
        </p:sp>
        <p:grpSp>
          <p:nvGrpSpPr>
            <p:cNvPr id="1027" name="Group 1026">
              <a:extLst>
                <a:ext uri="{FF2B5EF4-FFF2-40B4-BE49-F238E27FC236}">
                  <a16:creationId xmlns:a16="http://schemas.microsoft.com/office/drawing/2014/main" id="{11228C94-A809-059A-E938-B50EF511F3C5}"/>
                </a:ext>
              </a:extLst>
            </p:cNvPr>
            <p:cNvGrpSpPr/>
            <p:nvPr/>
          </p:nvGrpSpPr>
          <p:grpSpPr>
            <a:xfrm>
              <a:off x="17220780" y="520400"/>
              <a:ext cx="2946719" cy="4573588"/>
              <a:chOff x="17220780" y="520400"/>
              <a:chExt cx="2946719" cy="4573588"/>
            </a:xfrm>
          </p:grpSpPr>
          <p:sp>
            <p:nvSpPr>
              <p:cNvPr id="177" name="Freeform: Shape 176">
                <a:extLst>
                  <a:ext uri="{FF2B5EF4-FFF2-40B4-BE49-F238E27FC236}">
                    <a16:creationId xmlns:a16="http://schemas.microsoft.com/office/drawing/2014/main" id="{99682656-7E37-87D6-A535-C340C99A2CF7}"/>
                  </a:ext>
                </a:extLst>
              </p:cNvPr>
              <p:cNvSpPr>
                <a:spLocks/>
              </p:cNvSpPr>
              <p:nvPr/>
            </p:nvSpPr>
            <p:spPr bwMode="auto">
              <a:xfrm>
                <a:off x="17220780" y="2004617"/>
                <a:ext cx="2946719" cy="747744"/>
              </a:xfrm>
              <a:custGeom>
                <a:avLst/>
                <a:gdLst>
                  <a:gd name="connsiteX0" fmla="*/ 0 w 2946719"/>
                  <a:gd name="connsiteY0" fmla="*/ 0 h 747744"/>
                  <a:gd name="connsiteX1" fmla="*/ 2946719 w 2946719"/>
                  <a:gd name="connsiteY1" fmla="*/ 0 h 747744"/>
                  <a:gd name="connsiteX2" fmla="*/ 2934131 w 2946719"/>
                  <a:gd name="connsiteY2" fmla="*/ 187787 h 747744"/>
                  <a:gd name="connsiteX3" fmla="*/ 2895692 w 2946719"/>
                  <a:gd name="connsiteY3" fmla="*/ 379508 h 747744"/>
                  <a:gd name="connsiteX4" fmla="*/ 2895759 w 2946719"/>
                  <a:gd name="connsiteY4" fmla="*/ 379508 h 747744"/>
                  <a:gd name="connsiteX5" fmla="*/ 2801585 w 2946719"/>
                  <a:gd name="connsiteY5" fmla="*/ 630244 h 747744"/>
                  <a:gd name="connsiteX6" fmla="*/ 2730731 w 2946719"/>
                  <a:gd name="connsiteY6" fmla="*/ 747744 h 747744"/>
                  <a:gd name="connsiteX7" fmla="*/ 215988 w 2946719"/>
                  <a:gd name="connsiteY7" fmla="*/ 747744 h 747744"/>
                  <a:gd name="connsiteX8" fmla="*/ 145134 w 2946719"/>
                  <a:gd name="connsiteY8" fmla="*/ 630244 h 747744"/>
                  <a:gd name="connsiteX9" fmla="*/ 50959 w 2946719"/>
                  <a:gd name="connsiteY9" fmla="*/ 379508 h 747744"/>
                  <a:gd name="connsiteX10" fmla="*/ 51026 w 2946719"/>
                  <a:gd name="connsiteY10" fmla="*/ 379508 h 747744"/>
                  <a:gd name="connsiteX11" fmla="*/ 12588 w 2946719"/>
                  <a:gd name="connsiteY11" fmla="*/ 187787 h 747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46719" h="747744">
                    <a:moveTo>
                      <a:pt x="0" y="0"/>
                    </a:moveTo>
                    <a:lnTo>
                      <a:pt x="2946719" y="0"/>
                    </a:lnTo>
                    <a:lnTo>
                      <a:pt x="2934131" y="187787"/>
                    </a:lnTo>
                    <a:cubicBezTo>
                      <a:pt x="2925418" y="252786"/>
                      <a:pt x="2912503" y="316864"/>
                      <a:pt x="2895692" y="379508"/>
                    </a:cubicBezTo>
                    <a:lnTo>
                      <a:pt x="2895759" y="379508"/>
                    </a:lnTo>
                    <a:cubicBezTo>
                      <a:pt x="2872080" y="465912"/>
                      <a:pt x="2840559" y="549779"/>
                      <a:pt x="2801585" y="630244"/>
                    </a:cubicBezTo>
                    <a:lnTo>
                      <a:pt x="2730731" y="747744"/>
                    </a:lnTo>
                    <a:lnTo>
                      <a:pt x="215988" y="747744"/>
                    </a:lnTo>
                    <a:lnTo>
                      <a:pt x="145134" y="630244"/>
                    </a:lnTo>
                    <a:cubicBezTo>
                      <a:pt x="106160" y="549779"/>
                      <a:pt x="74639" y="465912"/>
                      <a:pt x="50959" y="379508"/>
                    </a:cubicBezTo>
                    <a:lnTo>
                      <a:pt x="51026" y="379508"/>
                    </a:lnTo>
                    <a:cubicBezTo>
                      <a:pt x="34216" y="316864"/>
                      <a:pt x="21301" y="252786"/>
                      <a:pt x="12588" y="187787"/>
                    </a:cubicBezTo>
                    <a:close/>
                  </a:path>
                </a:pathLst>
              </a:custGeom>
              <a:solidFill>
                <a:schemeClr val="accent2"/>
              </a:solidFill>
              <a:ln>
                <a:noFill/>
              </a:ln>
              <a:effectLst/>
            </p:spPr>
            <p:txBody>
              <a:bodyPr vert="horz" wrap="square" lIns="91440" tIns="45720" rIns="91440" bIns="45720" numCol="1" anchor="t" anchorCtr="0" compatLnSpc="1">
                <a:prstTxWarp prst="textNoShape">
                  <a:avLst/>
                </a:prstTxWarp>
                <a:noAutofit/>
              </a:bodyPr>
              <a:lstStyle/>
              <a:p>
                <a:endParaRPr lang="en-US" dirty="0"/>
              </a:p>
            </p:txBody>
          </p:sp>
          <p:sp>
            <p:nvSpPr>
              <p:cNvPr id="179" name="Freeform: Shape 178">
                <a:extLst>
                  <a:ext uri="{FF2B5EF4-FFF2-40B4-BE49-F238E27FC236}">
                    <a16:creationId xmlns:a16="http://schemas.microsoft.com/office/drawing/2014/main" id="{227D98DB-2B99-83BF-29A4-404D8356BF6E}"/>
                  </a:ext>
                </a:extLst>
              </p:cNvPr>
              <p:cNvSpPr>
                <a:spLocks/>
              </p:cNvSpPr>
              <p:nvPr/>
            </p:nvSpPr>
            <p:spPr bwMode="auto">
              <a:xfrm>
                <a:off x="17942232" y="3500106"/>
                <a:ext cx="1437414" cy="747744"/>
              </a:xfrm>
              <a:custGeom>
                <a:avLst/>
                <a:gdLst>
                  <a:gd name="connsiteX0" fmla="*/ 0 w 1437414"/>
                  <a:gd name="connsiteY0" fmla="*/ 0 h 747744"/>
                  <a:gd name="connsiteX1" fmla="*/ 1437414 w 1437414"/>
                  <a:gd name="connsiteY1" fmla="*/ 0 h 747744"/>
                  <a:gd name="connsiteX2" fmla="*/ 1435076 w 1437414"/>
                  <a:gd name="connsiteY2" fmla="*/ 4442 h 747744"/>
                  <a:gd name="connsiteX3" fmla="*/ 1384741 w 1437414"/>
                  <a:gd name="connsiteY3" fmla="*/ 127031 h 747744"/>
                  <a:gd name="connsiteX4" fmla="*/ 1383870 w 1437414"/>
                  <a:gd name="connsiteY4" fmla="*/ 127031 h 747744"/>
                  <a:gd name="connsiteX5" fmla="*/ 1319116 w 1437414"/>
                  <a:gd name="connsiteY5" fmla="*/ 430837 h 747744"/>
                  <a:gd name="connsiteX6" fmla="*/ 1319116 w 1437414"/>
                  <a:gd name="connsiteY6" fmla="*/ 665037 h 747744"/>
                  <a:gd name="connsiteX7" fmla="*/ 1236330 w 1437414"/>
                  <a:gd name="connsiteY7" fmla="*/ 747744 h 747744"/>
                  <a:gd name="connsiteX8" fmla="*/ 201086 w 1437414"/>
                  <a:gd name="connsiteY8" fmla="*/ 747744 h 747744"/>
                  <a:gd name="connsiteX9" fmla="*/ 118299 w 1437414"/>
                  <a:gd name="connsiteY9" fmla="*/ 665037 h 747744"/>
                  <a:gd name="connsiteX10" fmla="*/ 118299 w 1437414"/>
                  <a:gd name="connsiteY10" fmla="*/ 438207 h 747744"/>
                  <a:gd name="connsiteX11" fmla="*/ 118299 w 1437414"/>
                  <a:gd name="connsiteY11" fmla="*/ 430837 h 747744"/>
                  <a:gd name="connsiteX12" fmla="*/ 53545 w 1437414"/>
                  <a:gd name="connsiteY12" fmla="*/ 127031 h 747744"/>
                  <a:gd name="connsiteX13" fmla="*/ 52673 w 1437414"/>
                  <a:gd name="connsiteY13" fmla="*/ 127031 h 747744"/>
                  <a:gd name="connsiteX14" fmla="*/ 2339 w 1437414"/>
                  <a:gd name="connsiteY14" fmla="*/ 4442 h 747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7414" h="747744">
                    <a:moveTo>
                      <a:pt x="0" y="0"/>
                    </a:moveTo>
                    <a:lnTo>
                      <a:pt x="1437414" y="0"/>
                    </a:lnTo>
                    <a:lnTo>
                      <a:pt x="1435076" y="4442"/>
                    </a:lnTo>
                    <a:cubicBezTo>
                      <a:pt x="1415058" y="47548"/>
                      <a:pt x="1398489" y="88600"/>
                      <a:pt x="1384741" y="127031"/>
                    </a:cubicBezTo>
                    <a:lnTo>
                      <a:pt x="1383870" y="127031"/>
                    </a:lnTo>
                    <a:cubicBezTo>
                      <a:pt x="1328952" y="280981"/>
                      <a:pt x="1320756" y="393168"/>
                      <a:pt x="1319116" y="430837"/>
                    </a:cubicBezTo>
                    <a:lnTo>
                      <a:pt x="1319116" y="665037"/>
                    </a:lnTo>
                    <a:cubicBezTo>
                      <a:pt x="1319116" y="710076"/>
                      <a:pt x="1282231" y="747744"/>
                      <a:pt x="1236330" y="747744"/>
                    </a:cubicBezTo>
                    <a:lnTo>
                      <a:pt x="201086" y="747744"/>
                    </a:lnTo>
                    <a:cubicBezTo>
                      <a:pt x="155184" y="747744"/>
                      <a:pt x="118299" y="710076"/>
                      <a:pt x="118299" y="665037"/>
                    </a:cubicBezTo>
                    <a:lnTo>
                      <a:pt x="118299" y="438207"/>
                    </a:lnTo>
                    <a:lnTo>
                      <a:pt x="118299" y="430837"/>
                    </a:lnTo>
                    <a:cubicBezTo>
                      <a:pt x="116660" y="393987"/>
                      <a:pt x="108463" y="280981"/>
                      <a:pt x="53545" y="127031"/>
                    </a:cubicBezTo>
                    <a:lnTo>
                      <a:pt x="52673" y="127031"/>
                    </a:lnTo>
                    <a:cubicBezTo>
                      <a:pt x="38926" y="88600"/>
                      <a:pt x="22357" y="47548"/>
                      <a:pt x="2339" y="4442"/>
                    </a:cubicBezTo>
                    <a:close/>
                  </a:path>
                </a:pathLst>
              </a:custGeom>
              <a:solidFill>
                <a:schemeClr val="accent5"/>
              </a:solidFill>
              <a:ln>
                <a:noFill/>
              </a:ln>
              <a:effectLst/>
            </p:spPr>
            <p:txBody>
              <a:bodyPr vert="horz" wrap="square" lIns="91440" tIns="45720" rIns="91440" bIns="45720" numCol="1" anchor="t" anchorCtr="0" compatLnSpc="1">
                <a:prstTxWarp prst="textNoShape">
                  <a:avLst/>
                </a:prstTxWarp>
                <a:noAutofit/>
              </a:bodyPr>
              <a:lstStyle/>
              <a:p>
                <a:endParaRPr lang="en-US" dirty="0"/>
              </a:p>
            </p:txBody>
          </p:sp>
          <p:sp>
            <p:nvSpPr>
              <p:cNvPr id="180" name="Freeform: Shape 179">
                <a:extLst>
                  <a:ext uri="{FF2B5EF4-FFF2-40B4-BE49-F238E27FC236}">
                    <a16:creationId xmlns:a16="http://schemas.microsoft.com/office/drawing/2014/main" id="{451CCDAA-78B4-1334-B0C1-BB7D53E3D6B0}"/>
                  </a:ext>
                </a:extLst>
              </p:cNvPr>
              <p:cNvSpPr>
                <a:spLocks/>
              </p:cNvSpPr>
              <p:nvPr/>
            </p:nvSpPr>
            <p:spPr bwMode="auto">
              <a:xfrm>
                <a:off x="17293387" y="2752361"/>
                <a:ext cx="2514743" cy="747744"/>
              </a:xfrm>
              <a:custGeom>
                <a:avLst/>
                <a:gdLst>
                  <a:gd name="connsiteX0" fmla="*/ 0 w 2514743"/>
                  <a:gd name="connsiteY0" fmla="*/ 0 h 747744"/>
                  <a:gd name="connsiteX1" fmla="*/ 2514743 w 2514743"/>
                  <a:gd name="connsiteY1" fmla="*/ 0 h 747744"/>
                  <a:gd name="connsiteX2" fmla="*/ 2446707 w 2514743"/>
                  <a:gd name="connsiteY2" fmla="*/ 112827 h 747744"/>
                  <a:gd name="connsiteX3" fmla="*/ 2330425 w 2514743"/>
                  <a:gd name="connsiteY3" fmla="*/ 252476 h 747744"/>
                  <a:gd name="connsiteX4" fmla="*/ 2331315 w 2514743"/>
                  <a:gd name="connsiteY4" fmla="*/ 252476 h 747744"/>
                  <a:gd name="connsiteX5" fmla="*/ 2319004 w 2514743"/>
                  <a:gd name="connsiteY5" fmla="*/ 265629 h 747744"/>
                  <a:gd name="connsiteX6" fmla="*/ 2312438 w 2514743"/>
                  <a:gd name="connsiteY6" fmla="*/ 272206 h 747744"/>
                  <a:gd name="connsiteX7" fmla="*/ 2273042 w 2514743"/>
                  <a:gd name="connsiteY7" fmla="*/ 313309 h 747744"/>
                  <a:gd name="connsiteX8" fmla="*/ 2264014 w 2514743"/>
                  <a:gd name="connsiteY8" fmla="*/ 323173 h 747744"/>
                  <a:gd name="connsiteX9" fmla="*/ 2264014 w 2514743"/>
                  <a:gd name="connsiteY9" fmla="*/ 323995 h 747744"/>
                  <a:gd name="connsiteX10" fmla="*/ 2044773 w 2514743"/>
                  <a:gd name="connsiteY10" fmla="*/ 617266 h 747744"/>
                  <a:gd name="connsiteX11" fmla="*/ 1976079 w 2514743"/>
                  <a:gd name="connsiteY11" fmla="*/ 747744 h 747744"/>
                  <a:gd name="connsiteX12" fmla="*/ 538664 w 2514743"/>
                  <a:gd name="connsiteY12" fmla="*/ 747744 h 747744"/>
                  <a:gd name="connsiteX13" fmla="*/ 469970 w 2514743"/>
                  <a:gd name="connsiteY13" fmla="*/ 617266 h 747744"/>
                  <a:gd name="connsiteX14" fmla="*/ 250728 w 2514743"/>
                  <a:gd name="connsiteY14" fmla="*/ 323995 h 747744"/>
                  <a:gd name="connsiteX15" fmla="*/ 234313 w 2514743"/>
                  <a:gd name="connsiteY15" fmla="*/ 305088 h 747744"/>
                  <a:gd name="connsiteX16" fmla="*/ 203125 w 2514743"/>
                  <a:gd name="connsiteY16" fmla="*/ 273850 h 747744"/>
                  <a:gd name="connsiteX17" fmla="*/ 195738 w 2514743"/>
                  <a:gd name="connsiteY17" fmla="*/ 265629 h 747744"/>
                  <a:gd name="connsiteX18" fmla="*/ 183427 w 2514743"/>
                  <a:gd name="connsiteY18" fmla="*/ 252476 h 747744"/>
                  <a:gd name="connsiteX19" fmla="*/ 184317 w 2514743"/>
                  <a:gd name="connsiteY19" fmla="*/ 252476 h 747744"/>
                  <a:gd name="connsiteX20" fmla="*/ 68036 w 2514743"/>
                  <a:gd name="connsiteY20" fmla="*/ 112827 h 747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514743" h="747744">
                    <a:moveTo>
                      <a:pt x="0" y="0"/>
                    </a:moveTo>
                    <a:lnTo>
                      <a:pt x="2514743" y="0"/>
                    </a:lnTo>
                    <a:lnTo>
                      <a:pt x="2446707" y="112827"/>
                    </a:lnTo>
                    <a:lnTo>
                      <a:pt x="2330425" y="252476"/>
                    </a:lnTo>
                    <a:lnTo>
                      <a:pt x="2331315" y="252476"/>
                    </a:lnTo>
                    <a:cubicBezTo>
                      <a:pt x="2327211" y="256586"/>
                      <a:pt x="2323108" y="260697"/>
                      <a:pt x="2319004" y="265629"/>
                    </a:cubicBezTo>
                    <a:lnTo>
                      <a:pt x="2312438" y="272206"/>
                    </a:lnTo>
                    <a:cubicBezTo>
                      <a:pt x="2299306" y="286181"/>
                      <a:pt x="2286174" y="299334"/>
                      <a:pt x="2273042" y="313309"/>
                    </a:cubicBezTo>
                    <a:lnTo>
                      <a:pt x="2264014" y="323173"/>
                    </a:lnTo>
                    <a:lnTo>
                      <a:pt x="2264014" y="323995"/>
                    </a:lnTo>
                    <a:cubicBezTo>
                      <a:pt x="2171270" y="424698"/>
                      <a:pt x="2099866" y="523962"/>
                      <a:pt x="2044773" y="617266"/>
                    </a:cubicBezTo>
                    <a:lnTo>
                      <a:pt x="1976079" y="747744"/>
                    </a:lnTo>
                    <a:lnTo>
                      <a:pt x="538664" y="747744"/>
                    </a:lnTo>
                    <a:lnTo>
                      <a:pt x="469970" y="617266"/>
                    </a:lnTo>
                    <a:cubicBezTo>
                      <a:pt x="414878" y="523962"/>
                      <a:pt x="343473" y="424698"/>
                      <a:pt x="250728" y="323995"/>
                    </a:cubicBezTo>
                    <a:lnTo>
                      <a:pt x="234313" y="305088"/>
                    </a:lnTo>
                    <a:cubicBezTo>
                      <a:pt x="224464" y="295223"/>
                      <a:pt x="213795" y="284536"/>
                      <a:pt x="203125" y="273850"/>
                    </a:cubicBezTo>
                    <a:lnTo>
                      <a:pt x="195738" y="265629"/>
                    </a:lnTo>
                    <a:cubicBezTo>
                      <a:pt x="191635" y="260697"/>
                      <a:pt x="187531" y="256586"/>
                      <a:pt x="183427" y="252476"/>
                    </a:cubicBezTo>
                    <a:lnTo>
                      <a:pt x="184317" y="252476"/>
                    </a:lnTo>
                    <a:lnTo>
                      <a:pt x="68036" y="112827"/>
                    </a:lnTo>
                    <a:close/>
                  </a:path>
                </a:pathLst>
              </a:custGeom>
              <a:solidFill>
                <a:schemeClr val="accent6"/>
              </a:solidFill>
              <a:ln>
                <a:noFill/>
              </a:ln>
              <a:effectLst/>
            </p:spPr>
            <p:txBody>
              <a:bodyPr vert="horz" wrap="square" lIns="91440" tIns="45720" rIns="91440" bIns="45720" numCol="1" anchor="t" anchorCtr="0" compatLnSpc="1">
                <a:prstTxWarp prst="textNoShape">
                  <a:avLst/>
                </a:prstTxWarp>
                <a:noAutofit/>
              </a:bodyPr>
              <a:lstStyle/>
              <a:p>
                <a:endParaRPr lang="en-US" dirty="0"/>
              </a:p>
            </p:txBody>
          </p:sp>
          <p:sp>
            <p:nvSpPr>
              <p:cNvPr id="181" name="Freeform 6">
                <a:extLst>
                  <a:ext uri="{FF2B5EF4-FFF2-40B4-BE49-F238E27FC236}">
                    <a16:creationId xmlns:a16="http://schemas.microsoft.com/office/drawing/2014/main" id="{8D9690A7-0D54-A1CB-2F76-8042C415DA92}"/>
                  </a:ext>
                </a:extLst>
              </p:cNvPr>
              <p:cNvSpPr>
                <a:spLocks/>
              </p:cNvSpPr>
              <p:nvPr/>
            </p:nvSpPr>
            <p:spPr bwMode="auto">
              <a:xfrm>
                <a:off x="18071978" y="4303412"/>
                <a:ext cx="1177925" cy="255588"/>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2" name="Freeform 7">
                <a:extLst>
                  <a:ext uri="{FF2B5EF4-FFF2-40B4-BE49-F238E27FC236}">
                    <a16:creationId xmlns:a16="http://schemas.microsoft.com/office/drawing/2014/main" id="{475D5299-98D4-23E0-DFAA-824C6DFCD12A}"/>
                  </a:ext>
                </a:extLst>
              </p:cNvPr>
              <p:cNvSpPr>
                <a:spLocks/>
              </p:cNvSpPr>
              <p:nvPr/>
            </p:nvSpPr>
            <p:spPr bwMode="auto">
              <a:xfrm>
                <a:off x="18071978" y="4303412"/>
                <a:ext cx="374650" cy="255588"/>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3" name="Freeform 8">
                <a:extLst>
                  <a:ext uri="{FF2B5EF4-FFF2-40B4-BE49-F238E27FC236}">
                    <a16:creationId xmlns:a16="http://schemas.microsoft.com/office/drawing/2014/main" id="{7D6F5B0A-31E3-E8DB-FA54-C460804C765D}"/>
                  </a:ext>
                </a:extLst>
              </p:cNvPr>
              <p:cNvSpPr>
                <a:spLocks/>
              </p:cNvSpPr>
              <p:nvPr/>
            </p:nvSpPr>
            <p:spPr bwMode="auto">
              <a:xfrm>
                <a:off x="18071978" y="4582812"/>
                <a:ext cx="1177925" cy="257175"/>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4" name="Freeform 9">
                <a:extLst>
                  <a:ext uri="{FF2B5EF4-FFF2-40B4-BE49-F238E27FC236}">
                    <a16:creationId xmlns:a16="http://schemas.microsoft.com/office/drawing/2014/main" id="{AC1C1182-8E10-4A5C-913B-D7E8F3083E78}"/>
                  </a:ext>
                </a:extLst>
              </p:cNvPr>
              <p:cNvSpPr>
                <a:spLocks/>
              </p:cNvSpPr>
              <p:nvPr/>
            </p:nvSpPr>
            <p:spPr bwMode="auto">
              <a:xfrm>
                <a:off x="18071978" y="4582812"/>
                <a:ext cx="374650" cy="257175"/>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185" name="Group 184">
                <a:extLst>
                  <a:ext uri="{FF2B5EF4-FFF2-40B4-BE49-F238E27FC236}">
                    <a16:creationId xmlns:a16="http://schemas.microsoft.com/office/drawing/2014/main" id="{89D92DB0-AEF8-E137-6B06-40B65F026623}"/>
                  </a:ext>
                </a:extLst>
              </p:cNvPr>
              <p:cNvGrpSpPr/>
              <p:nvPr/>
            </p:nvGrpSpPr>
            <p:grpSpPr>
              <a:xfrm>
                <a:off x="18243428" y="4863800"/>
                <a:ext cx="835025" cy="230188"/>
                <a:chOff x="5668169" y="5722938"/>
                <a:chExt cx="835025" cy="230188"/>
              </a:xfrm>
            </p:grpSpPr>
            <p:sp>
              <p:nvSpPr>
                <p:cNvPr id="186" name="Freeform 10">
                  <a:extLst>
                    <a:ext uri="{FF2B5EF4-FFF2-40B4-BE49-F238E27FC236}">
                      <a16:creationId xmlns:a16="http://schemas.microsoft.com/office/drawing/2014/main" id="{6146F215-0C63-4371-A38F-DB3DAACDA98D}"/>
                    </a:ext>
                  </a:extLst>
                </p:cNvPr>
                <p:cNvSpPr>
                  <a:spLocks/>
                </p:cNvSpPr>
                <p:nvPr/>
              </p:nvSpPr>
              <p:spPr bwMode="auto">
                <a:xfrm>
                  <a:off x="5668169" y="5722938"/>
                  <a:ext cx="835025" cy="230188"/>
                </a:xfrm>
                <a:custGeom>
                  <a:avLst/>
                  <a:gdLst>
                    <a:gd name="T0" fmla="*/ 509 w 1017"/>
                    <a:gd name="T1" fmla="*/ 281 h 281"/>
                    <a:gd name="T2" fmla="*/ 0 w 1017"/>
                    <a:gd name="T3" fmla="*/ 0 h 281"/>
                    <a:gd name="T4" fmla="*/ 1017 w 1017"/>
                    <a:gd name="T5" fmla="*/ 0 h 281"/>
                    <a:gd name="T6" fmla="*/ 509 w 1017"/>
                    <a:gd name="T7" fmla="*/ 281 h 281"/>
                  </a:gdLst>
                  <a:ahLst/>
                  <a:cxnLst>
                    <a:cxn ang="0">
                      <a:pos x="T0" y="T1"/>
                    </a:cxn>
                    <a:cxn ang="0">
                      <a:pos x="T2" y="T3"/>
                    </a:cxn>
                    <a:cxn ang="0">
                      <a:pos x="T4" y="T5"/>
                    </a:cxn>
                    <a:cxn ang="0">
                      <a:pos x="T6" y="T7"/>
                    </a:cxn>
                  </a:cxnLst>
                  <a:rect l="0" t="0" r="r" b="b"/>
                  <a:pathLst>
                    <a:path w="1017" h="281">
                      <a:moveTo>
                        <a:pt x="509" y="281"/>
                      </a:moveTo>
                      <a:cubicBezTo>
                        <a:pt x="243" y="281"/>
                        <a:pt x="24" y="157"/>
                        <a:pt x="0" y="0"/>
                      </a:cubicBezTo>
                      <a:lnTo>
                        <a:pt x="1017" y="0"/>
                      </a:lnTo>
                      <a:cubicBezTo>
                        <a:pt x="993" y="157"/>
                        <a:pt x="774" y="281"/>
                        <a:pt x="509" y="281"/>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7" name="Freeform 11">
                  <a:extLst>
                    <a:ext uri="{FF2B5EF4-FFF2-40B4-BE49-F238E27FC236}">
                      <a16:creationId xmlns:a16="http://schemas.microsoft.com/office/drawing/2014/main" id="{AEE3C7F7-23E9-E052-0A39-A5BFBEB3CDC2}"/>
                    </a:ext>
                  </a:extLst>
                </p:cNvPr>
                <p:cNvSpPr>
                  <a:spLocks/>
                </p:cNvSpPr>
                <p:nvPr/>
              </p:nvSpPr>
              <p:spPr bwMode="auto">
                <a:xfrm>
                  <a:off x="5668169" y="5722938"/>
                  <a:ext cx="587375" cy="230188"/>
                </a:xfrm>
                <a:custGeom>
                  <a:avLst/>
                  <a:gdLst>
                    <a:gd name="T0" fmla="*/ 416 w 716"/>
                    <a:gd name="T1" fmla="*/ 0 h 281"/>
                    <a:gd name="T2" fmla="*/ 0 w 716"/>
                    <a:gd name="T3" fmla="*/ 0 h 281"/>
                    <a:gd name="T4" fmla="*/ 509 w 716"/>
                    <a:gd name="T5" fmla="*/ 281 h 281"/>
                    <a:gd name="T6" fmla="*/ 716 w 716"/>
                    <a:gd name="T7" fmla="*/ 254 h 281"/>
                    <a:gd name="T8" fmla="*/ 416 w 716"/>
                    <a:gd name="T9" fmla="*/ 0 h 281"/>
                  </a:gdLst>
                  <a:ahLst/>
                  <a:cxnLst>
                    <a:cxn ang="0">
                      <a:pos x="T0" y="T1"/>
                    </a:cxn>
                    <a:cxn ang="0">
                      <a:pos x="T2" y="T3"/>
                    </a:cxn>
                    <a:cxn ang="0">
                      <a:pos x="T4" y="T5"/>
                    </a:cxn>
                    <a:cxn ang="0">
                      <a:pos x="T6" y="T7"/>
                    </a:cxn>
                    <a:cxn ang="0">
                      <a:pos x="T8" y="T9"/>
                    </a:cxn>
                  </a:cxnLst>
                  <a:rect l="0" t="0" r="r" b="b"/>
                  <a:pathLst>
                    <a:path w="716" h="281">
                      <a:moveTo>
                        <a:pt x="416" y="0"/>
                      </a:moveTo>
                      <a:lnTo>
                        <a:pt x="0" y="0"/>
                      </a:lnTo>
                      <a:cubicBezTo>
                        <a:pt x="24" y="157"/>
                        <a:pt x="243" y="281"/>
                        <a:pt x="509" y="281"/>
                      </a:cubicBezTo>
                      <a:cubicBezTo>
                        <a:pt x="582" y="281"/>
                        <a:pt x="653" y="272"/>
                        <a:pt x="716" y="254"/>
                      </a:cubicBezTo>
                      <a:cubicBezTo>
                        <a:pt x="552" y="210"/>
                        <a:pt x="433" y="113"/>
                        <a:pt x="416" y="0"/>
                      </a:cubicBezTo>
                      <a:close/>
                    </a:path>
                  </a:pathLst>
                </a:custGeom>
                <a:solidFill>
                  <a:schemeClr val="tx1">
                    <a:alpha val="30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88" name="Freeform: Shape 187">
                <a:extLst>
                  <a:ext uri="{FF2B5EF4-FFF2-40B4-BE49-F238E27FC236}">
                    <a16:creationId xmlns:a16="http://schemas.microsoft.com/office/drawing/2014/main" id="{A1AB8D9F-AA92-DA57-E483-A775551B9CCF}"/>
                  </a:ext>
                </a:extLst>
              </p:cNvPr>
              <p:cNvSpPr>
                <a:spLocks/>
              </p:cNvSpPr>
              <p:nvPr/>
            </p:nvSpPr>
            <p:spPr bwMode="auto">
              <a:xfrm>
                <a:off x="17425216" y="520400"/>
                <a:ext cx="2537849" cy="736472"/>
              </a:xfrm>
              <a:custGeom>
                <a:avLst/>
                <a:gdLst>
                  <a:gd name="connsiteX0" fmla="*/ 1268514 w 2537849"/>
                  <a:gd name="connsiteY0" fmla="*/ 0 h 736472"/>
                  <a:gd name="connsiteX1" fmla="*/ 2471456 w 2537849"/>
                  <a:gd name="connsiteY1" fmla="*/ 622300 h 736472"/>
                  <a:gd name="connsiteX2" fmla="*/ 2470492 w 2537849"/>
                  <a:gd name="connsiteY2" fmla="*/ 622300 h 736472"/>
                  <a:gd name="connsiteX3" fmla="*/ 2537849 w 2537849"/>
                  <a:gd name="connsiteY3" fmla="*/ 736472 h 736472"/>
                  <a:gd name="connsiteX4" fmla="*/ 0 w 2537849"/>
                  <a:gd name="connsiteY4" fmla="*/ 736472 h 736472"/>
                  <a:gd name="connsiteX5" fmla="*/ 67357 w 2537849"/>
                  <a:gd name="connsiteY5" fmla="*/ 622300 h 736472"/>
                  <a:gd name="connsiteX6" fmla="*/ 66393 w 2537849"/>
                  <a:gd name="connsiteY6" fmla="*/ 622300 h 736472"/>
                  <a:gd name="connsiteX7" fmla="*/ 1268514 w 2537849"/>
                  <a:gd name="connsiteY7" fmla="*/ 0 h 736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37849" h="736472">
                    <a:moveTo>
                      <a:pt x="1268514" y="0"/>
                    </a:moveTo>
                    <a:cubicBezTo>
                      <a:pt x="1764133" y="0"/>
                      <a:pt x="2203953" y="246293"/>
                      <a:pt x="2471456" y="622300"/>
                    </a:cubicBezTo>
                    <a:lnTo>
                      <a:pt x="2470492" y="622300"/>
                    </a:lnTo>
                    <a:lnTo>
                      <a:pt x="2537849" y="736472"/>
                    </a:lnTo>
                    <a:lnTo>
                      <a:pt x="0" y="736472"/>
                    </a:lnTo>
                    <a:lnTo>
                      <a:pt x="67357" y="622300"/>
                    </a:lnTo>
                    <a:lnTo>
                      <a:pt x="66393" y="622300"/>
                    </a:lnTo>
                    <a:cubicBezTo>
                      <a:pt x="333896" y="246293"/>
                      <a:pt x="773716" y="0"/>
                      <a:pt x="1268514" y="0"/>
                    </a:cubicBezTo>
                    <a:close/>
                  </a:path>
                </a:pathLst>
              </a:custGeom>
              <a:solidFill>
                <a:schemeClr val="tx2"/>
              </a:solidFill>
              <a:ln>
                <a:noFill/>
              </a:ln>
              <a:effectLst/>
            </p:spPr>
            <p:txBody>
              <a:bodyPr vert="horz" wrap="square" lIns="91440" tIns="45720" rIns="91440" bIns="45720" numCol="1" anchor="t" anchorCtr="0" compatLnSpc="1">
                <a:prstTxWarp prst="textNoShape">
                  <a:avLst/>
                </a:prstTxWarp>
                <a:noAutofit/>
              </a:bodyPr>
              <a:lstStyle/>
              <a:p>
                <a:endParaRPr lang="en-US" dirty="0"/>
              </a:p>
            </p:txBody>
          </p:sp>
          <p:sp>
            <p:nvSpPr>
              <p:cNvPr id="189" name="TextBox 188">
                <a:extLst>
                  <a:ext uri="{FF2B5EF4-FFF2-40B4-BE49-F238E27FC236}">
                    <a16:creationId xmlns:a16="http://schemas.microsoft.com/office/drawing/2014/main" id="{A06CDDFD-70EB-B274-1E91-415288337C45}"/>
                  </a:ext>
                </a:extLst>
              </p:cNvPr>
              <p:cNvSpPr txBox="1"/>
              <p:nvPr/>
            </p:nvSpPr>
            <p:spPr>
              <a:xfrm>
                <a:off x="18364212" y="596248"/>
                <a:ext cx="601447" cy="584775"/>
              </a:xfrm>
              <a:prstGeom prst="rect">
                <a:avLst/>
              </a:prstGeom>
              <a:noFill/>
            </p:spPr>
            <p:txBody>
              <a:bodyPr wrap="none" rtlCol="0" anchor="ctr">
                <a:spAutoFit/>
              </a:bodyPr>
              <a:lstStyle/>
              <a:p>
                <a:pPr algn="ctr"/>
                <a:r>
                  <a:rPr lang="en-US" sz="3200" b="1" dirty="0">
                    <a:solidFill>
                      <a:schemeClr val="bg1"/>
                    </a:solidFill>
                  </a:rPr>
                  <a:t>01</a:t>
                </a:r>
              </a:p>
            </p:txBody>
          </p:sp>
          <p:sp>
            <p:nvSpPr>
              <p:cNvPr id="190" name="TextBox 189">
                <a:extLst>
                  <a:ext uri="{FF2B5EF4-FFF2-40B4-BE49-F238E27FC236}">
                    <a16:creationId xmlns:a16="http://schemas.microsoft.com/office/drawing/2014/main" id="{235E6E61-0841-48F5-9B5A-43ADC9A9338E}"/>
                  </a:ext>
                </a:extLst>
              </p:cNvPr>
              <p:cNvSpPr txBox="1"/>
              <p:nvPr/>
            </p:nvSpPr>
            <p:spPr>
              <a:xfrm>
                <a:off x="18360217" y="1336130"/>
                <a:ext cx="601447" cy="584775"/>
              </a:xfrm>
              <a:prstGeom prst="rect">
                <a:avLst/>
              </a:prstGeom>
              <a:noFill/>
            </p:spPr>
            <p:txBody>
              <a:bodyPr wrap="none" rtlCol="0" anchor="ctr">
                <a:spAutoFit/>
              </a:bodyPr>
              <a:lstStyle/>
              <a:p>
                <a:pPr algn="ctr"/>
                <a:r>
                  <a:rPr lang="en-US" sz="3200" b="1" dirty="0">
                    <a:solidFill>
                      <a:schemeClr val="bg1"/>
                    </a:solidFill>
                  </a:rPr>
                  <a:t>02</a:t>
                </a:r>
              </a:p>
            </p:txBody>
          </p:sp>
          <p:sp>
            <p:nvSpPr>
              <p:cNvPr id="191" name="TextBox 190">
                <a:extLst>
                  <a:ext uri="{FF2B5EF4-FFF2-40B4-BE49-F238E27FC236}">
                    <a16:creationId xmlns:a16="http://schemas.microsoft.com/office/drawing/2014/main" id="{A7F1EDE9-4810-7F77-1499-F8E561604B58}"/>
                  </a:ext>
                </a:extLst>
              </p:cNvPr>
              <p:cNvSpPr txBox="1"/>
              <p:nvPr/>
            </p:nvSpPr>
            <p:spPr>
              <a:xfrm>
                <a:off x="18360217" y="2076012"/>
                <a:ext cx="601447" cy="584775"/>
              </a:xfrm>
              <a:prstGeom prst="rect">
                <a:avLst/>
              </a:prstGeom>
              <a:noFill/>
            </p:spPr>
            <p:txBody>
              <a:bodyPr wrap="none" rtlCol="0" anchor="ctr">
                <a:spAutoFit/>
              </a:bodyPr>
              <a:lstStyle/>
              <a:p>
                <a:pPr algn="ctr"/>
                <a:r>
                  <a:rPr lang="en-US" sz="3200" b="1" dirty="0">
                    <a:solidFill>
                      <a:schemeClr val="bg1"/>
                    </a:solidFill>
                  </a:rPr>
                  <a:t>03</a:t>
                </a:r>
              </a:p>
            </p:txBody>
          </p:sp>
          <p:sp>
            <p:nvSpPr>
              <p:cNvPr id="1024" name="TextBox 1023">
                <a:extLst>
                  <a:ext uri="{FF2B5EF4-FFF2-40B4-BE49-F238E27FC236}">
                    <a16:creationId xmlns:a16="http://schemas.microsoft.com/office/drawing/2014/main" id="{2B09AC70-1374-025D-EC67-53EC4ED353F6}"/>
                  </a:ext>
                </a:extLst>
              </p:cNvPr>
              <p:cNvSpPr txBox="1"/>
              <p:nvPr/>
            </p:nvSpPr>
            <p:spPr>
              <a:xfrm>
                <a:off x="18360217" y="2815894"/>
                <a:ext cx="601447" cy="584775"/>
              </a:xfrm>
              <a:prstGeom prst="rect">
                <a:avLst/>
              </a:prstGeom>
              <a:noFill/>
            </p:spPr>
            <p:txBody>
              <a:bodyPr wrap="none" rtlCol="0" anchor="ctr">
                <a:spAutoFit/>
              </a:bodyPr>
              <a:lstStyle/>
              <a:p>
                <a:pPr algn="ctr"/>
                <a:r>
                  <a:rPr lang="en-US" sz="3200" b="1" dirty="0">
                    <a:solidFill>
                      <a:schemeClr val="bg1"/>
                    </a:solidFill>
                  </a:rPr>
                  <a:t>04</a:t>
                </a:r>
              </a:p>
            </p:txBody>
          </p:sp>
          <p:sp>
            <p:nvSpPr>
              <p:cNvPr id="1025" name="TextBox 1024">
                <a:extLst>
                  <a:ext uri="{FF2B5EF4-FFF2-40B4-BE49-F238E27FC236}">
                    <a16:creationId xmlns:a16="http://schemas.microsoft.com/office/drawing/2014/main" id="{1661A8A2-A3A9-81B8-2F6A-B2C045BBE51A}"/>
                  </a:ext>
                </a:extLst>
              </p:cNvPr>
              <p:cNvSpPr txBox="1"/>
              <p:nvPr/>
            </p:nvSpPr>
            <p:spPr>
              <a:xfrm>
                <a:off x="18360217" y="3555774"/>
                <a:ext cx="601447" cy="584775"/>
              </a:xfrm>
              <a:prstGeom prst="rect">
                <a:avLst/>
              </a:prstGeom>
              <a:noFill/>
            </p:spPr>
            <p:txBody>
              <a:bodyPr wrap="none" rtlCol="0" anchor="ctr">
                <a:spAutoFit/>
              </a:bodyPr>
              <a:lstStyle/>
              <a:p>
                <a:pPr algn="ctr"/>
                <a:r>
                  <a:rPr lang="en-US" sz="3200" b="1" dirty="0">
                    <a:solidFill>
                      <a:schemeClr val="bg1"/>
                    </a:solidFill>
                  </a:rPr>
                  <a:t>05</a:t>
                </a:r>
              </a:p>
            </p:txBody>
          </p:sp>
        </p:grpSp>
      </p:grpSp>
      <p:pic>
        <p:nvPicPr>
          <p:cNvPr id="16" name="Picture 15">
            <a:extLst>
              <a:ext uri="{FF2B5EF4-FFF2-40B4-BE49-F238E27FC236}">
                <a16:creationId xmlns:a16="http://schemas.microsoft.com/office/drawing/2014/main" id="{1410A1EA-0D79-991E-42D7-6596D0737E9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040600" y="39680956"/>
            <a:ext cx="11370231" cy="3112521"/>
          </a:xfrm>
          <a:prstGeom prst="rect">
            <a:avLst/>
          </a:prstGeom>
        </p:spPr>
      </p:pic>
      <p:grpSp>
        <p:nvGrpSpPr>
          <p:cNvPr id="83" name="Group 82">
            <a:extLst>
              <a:ext uri="{FF2B5EF4-FFF2-40B4-BE49-F238E27FC236}">
                <a16:creationId xmlns:a16="http://schemas.microsoft.com/office/drawing/2014/main" id="{30C5FA9E-A2F8-99BF-9384-FF12D42E9C98}"/>
              </a:ext>
            </a:extLst>
          </p:cNvPr>
          <p:cNvGrpSpPr/>
          <p:nvPr/>
        </p:nvGrpSpPr>
        <p:grpSpPr>
          <a:xfrm>
            <a:off x="19461387" y="24121278"/>
            <a:ext cx="10706099" cy="4609164"/>
            <a:chOff x="742950" y="1715736"/>
            <a:chExt cx="10706099" cy="4609164"/>
          </a:xfrm>
        </p:grpSpPr>
        <p:graphicFrame>
          <p:nvGraphicFramePr>
            <p:cNvPr id="17" name="Chart 43">
              <a:extLst>
                <a:ext uri="{FF2B5EF4-FFF2-40B4-BE49-F238E27FC236}">
                  <a16:creationId xmlns:a16="http://schemas.microsoft.com/office/drawing/2014/main" id="{9C72A73E-45C3-1B2A-443B-D6ECD1AA9BB0}"/>
                </a:ext>
              </a:extLst>
            </p:cNvPr>
            <p:cNvGraphicFramePr/>
            <p:nvPr>
              <p:extLst>
                <p:ext uri="{D42A27DB-BD31-4B8C-83A1-F6EECF244321}">
                  <p14:modId xmlns:p14="http://schemas.microsoft.com/office/powerpoint/2010/main" val="2423537770"/>
                </p:ext>
              </p:extLst>
            </p:nvPr>
          </p:nvGraphicFramePr>
          <p:xfrm>
            <a:off x="1571625" y="1785087"/>
            <a:ext cx="5038725" cy="4440351"/>
          </p:xfrm>
          <a:graphic>
            <a:graphicData uri="http://schemas.openxmlformats.org/drawingml/2006/chart">
              <c:chart xmlns:c="http://schemas.openxmlformats.org/drawingml/2006/chart" xmlns:r="http://schemas.openxmlformats.org/officeDocument/2006/relationships" r:id="rId6"/>
            </a:graphicData>
          </a:graphic>
        </p:graphicFrame>
        <p:grpSp>
          <p:nvGrpSpPr>
            <p:cNvPr id="18" name="그룹 1606">
              <a:extLst>
                <a:ext uri="{FF2B5EF4-FFF2-40B4-BE49-F238E27FC236}">
                  <a16:creationId xmlns:a16="http://schemas.microsoft.com/office/drawing/2014/main" id="{1CF88C9F-AED1-CB61-6576-73103366F07D}"/>
                </a:ext>
              </a:extLst>
            </p:cNvPr>
            <p:cNvGrpSpPr/>
            <p:nvPr/>
          </p:nvGrpSpPr>
          <p:grpSpPr>
            <a:xfrm>
              <a:off x="742950" y="5585503"/>
              <a:ext cx="971550" cy="338554"/>
              <a:chOff x="1171575" y="5585503"/>
              <a:chExt cx="971550" cy="338554"/>
            </a:xfrm>
          </p:grpSpPr>
          <p:sp>
            <p:nvSpPr>
              <p:cNvPr id="19" name="TextBox 18">
                <a:extLst>
                  <a:ext uri="{FF2B5EF4-FFF2-40B4-BE49-F238E27FC236}">
                    <a16:creationId xmlns:a16="http://schemas.microsoft.com/office/drawing/2014/main" id="{29C28153-26F8-3800-C16C-D72CFDBED0B1}"/>
                  </a:ext>
                </a:extLst>
              </p:cNvPr>
              <p:cNvSpPr txBox="1"/>
              <p:nvPr/>
            </p:nvSpPr>
            <p:spPr>
              <a:xfrm>
                <a:off x="1646764" y="5585503"/>
                <a:ext cx="496361" cy="338554"/>
              </a:xfrm>
              <a:prstGeom prst="rect">
                <a:avLst/>
              </a:prstGeom>
              <a:noFill/>
            </p:spPr>
            <p:txBody>
              <a:bodyPr wrap="square" lIns="108000" rIns="108000" rtlCol="0">
                <a:spAutoFit/>
              </a:bodyPr>
              <a:lstStyle/>
              <a:p>
                <a:r>
                  <a:rPr lang="en-US" altLang="ko-KR" sz="1600" b="1" dirty="0">
                    <a:solidFill>
                      <a:schemeClr val="accent4"/>
                    </a:solidFill>
                    <a:cs typeface="Arial" pitchFamily="34" charset="0"/>
                  </a:rPr>
                  <a:t>35</a:t>
                </a:r>
                <a:endParaRPr lang="ko-KR" altLang="en-US" sz="1600" b="1" dirty="0">
                  <a:solidFill>
                    <a:schemeClr val="accent4"/>
                  </a:solidFill>
                  <a:cs typeface="Arial" pitchFamily="34" charset="0"/>
                </a:endParaRPr>
              </a:p>
            </p:txBody>
          </p:sp>
          <p:sp>
            <p:nvSpPr>
              <p:cNvPr id="20" name="TextBox 19">
                <a:extLst>
                  <a:ext uri="{FF2B5EF4-FFF2-40B4-BE49-F238E27FC236}">
                    <a16:creationId xmlns:a16="http://schemas.microsoft.com/office/drawing/2014/main" id="{23A71F52-6543-674E-7F6C-6F3389E006AC}"/>
                  </a:ext>
                </a:extLst>
              </p:cNvPr>
              <p:cNvSpPr txBox="1"/>
              <p:nvPr/>
            </p:nvSpPr>
            <p:spPr>
              <a:xfrm>
                <a:off x="1171575" y="5585503"/>
                <a:ext cx="496361" cy="338554"/>
              </a:xfrm>
              <a:prstGeom prst="rect">
                <a:avLst/>
              </a:prstGeom>
              <a:noFill/>
            </p:spPr>
            <p:txBody>
              <a:bodyPr wrap="square" lIns="108000" rIns="108000" rtlCol="0">
                <a:spAutoFit/>
              </a:bodyPr>
              <a:lstStyle/>
              <a:p>
                <a:r>
                  <a:rPr lang="en-US" altLang="ko-KR" sz="1600" b="1" dirty="0">
                    <a:solidFill>
                      <a:schemeClr val="accent4">
                        <a:lumMod val="40000"/>
                        <a:lumOff val="60000"/>
                      </a:schemeClr>
                    </a:solidFill>
                    <a:cs typeface="Arial" pitchFamily="34" charset="0"/>
                  </a:rPr>
                  <a:t>65</a:t>
                </a:r>
                <a:endParaRPr lang="ko-KR" altLang="en-US" sz="1600" b="1" dirty="0">
                  <a:solidFill>
                    <a:schemeClr val="accent4">
                      <a:lumMod val="40000"/>
                      <a:lumOff val="60000"/>
                    </a:schemeClr>
                  </a:solidFill>
                  <a:cs typeface="Arial" pitchFamily="34" charset="0"/>
                </a:endParaRPr>
              </a:p>
            </p:txBody>
          </p:sp>
        </p:grpSp>
        <p:grpSp>
          <p:nvGrpSpPr>
            <p:cNvPr id="24" name="그룹 1609">
              <a:extLst>
                <a:ext uri="{FF2B5EF4-FFF2-40B4-BE49-F238E27FC236}">
                  <a16:creationId xmlns:a16="http://schemas.microsoft.com/office/drawing/2014/main" id="{E847DDC1-E117-75F7-5A74-8D4AB3887746}"/>
                </a:ext>
              </a:extLst>
            </p:cNvPr>
            <p:cNvGrpSpPr/>
            <p:nvPr/>
          </p:nvGrpSpPr>
          <p:grpSpPr>
            <a:xfrm>
              <a:off x="742950" y="4897496"/>
              <a:ext cx="971550" cy="338554"/>
              <a:chOff x="1171575" y="4897496"/>
              <a:chExt cx="971550" cy="338554"/>
            </a:xfrm>
          </p:grpSpPr>
          <p:sp>
            <p:nvSpPr>
              <p:cNvPr id="25" name="TextBox 24">
                <a:extLst>
                  <a:ext uri="{FF2B5EF4-FFF2-40B4-BE49-F238E27FC236}">
                    <a16:creationId xmlns:a16="http://schemas.microsoft.com/office/drawing/2014/main" id="{C0967120-F203-343A-27A3-54EC0B205FDF}"/>
                  </a:ext>
                </a:extLst>
              </p:cNvPr>
              <p:cNvSpPr txBox="1"/>
              <p:nvPr/>
            </p:nvSpPr>
            <p:spPr>
              <a:xfrm>
                <a:off x="1646764" y="4897496"/>
                <a:ext cx="496361" cy="338554"/>
              </a:xfrm>
              <a:prstGeom prst="rect">
                <a:avLst/>
              </a:prstGeom>
              <a:noFill/>
            </p:spPr>
            <p:txBody>
              <a:bodyPr wrap="square" lIns="108000" rIns="108000" rtlCol="0">
                <a:spAutoFit/>
              </a:bodyPr>
              <a:lstStyle/>
              <a:p>
                <a:r>
                  <a:rPr lang="en-US" altLang="ko-KR" sz="1600" b="1" dirty="0">
                    <a:solidFill>
                      <a:schemeClr val="accent3"/>
                    </a:solidFill>
                    <a:cs typeface="Arial" pitchFamily="34" charset="0"/>
                  </a:rPr>
                  <a:t>42</a:t>
                </a:r>
                <a:endParaRPr lang="ko-KR" altLang="en-US" sz="1600" b="1" dirty="0">
                  <a:solidFill>
                    <a:schemeClr val="accent3"/>
                  </a:solidFill>
                  <a:cs typeface="Arial" pitchFamily="34" charset="0"/>
                </a:endParaRPr>
              </a:p>
            </p:txBody>
          </p:sp>
          <p:sp>
            <p:nvSpPr>
              <p:cNvPr id="26" name="TextBox 25">
                <a:extLst>
                  <a:ext uri="{FF2B5EF4-FFF2-40B4-BE49-F238E27FC236}">
                    <a16:creationId xmlns:a16="http://schemas.microsoft.com/office/drawing/2014/main" id="{F698D4B4-BDEF-548E-E8F6-CA6C8827909A}"/>
                  </a:ext>
                </a:extLst>
              </p:cNvPr>
              <p:cNvSpPr txBox="1"/>
              <p:nvPr/>
            </p:nvSpPr>
            <p:spPr>
              <a:xfrm>
                <a:off x="1171575" y="4897496"/>
                <a:ext cx="496361" cy="338554"/>
              </a:xfrm>
              <a:prstGeom prst="rect">
                <a:avLst/>
              </a:prstGeom>
              <a:noFill/>
            </p:spPr>
            <p:txBody>
              <a:bodyPr wrap="square" lIns="108000" rIns="108000" rtlCol="0">
                <a:spAutoFit/>
              </a:bodyPr>
              <a:lstStyle/>
              <a:p>
                <a:r>
                  <a:rPr lang="en-US" altLang="ko-KR" sz="1600" b="1" dirty="0">
                    <a:solidFill>
                      <a:schemeClr val="accent3">
                        <a:lumMod val="60000"/>
                        <a:lumOff val="40000"/>
                      </a:schemeClr>
                    </a:solidFill>
                    <a:cs typeface="Arial" pitchFamily="34" charset="0"/>
                  </a:rPr>
                  <a:t>58</a:t>
                </a:r>
                <a:endParaRPr lang="ko-KR" altLang="en-US" sz="1600" b="1" dirty="0">
                  <a:solidFill>
                    <a:schemeClr val="accent3">
                      <a:lumMod val="60000"/>
                      <a:lumOff val="40000"/>
                    </a:schemeClr>
                  </a:solidFill>
                  <a:cs typeface="Arial" pitchFamily="34" charset="0"/>
                </a:endParaRPr>
              </a:p>
            </p:txBody>
          </p:sp>
        </p:grpSp>
        <p:grpSp>
          <p:nvGrpSpPr>
            <p:cNvPr id="27" name="그룹 1612">
              <a:extLst>
                <a:ext uri="{FF2B5EF4-FFF2-40B4-BE49-F238E27FC236}">
                  <a16:creationId xmlns:a16="http://schemas.microsoft.com/office/drawing/2014/main" id="{588AE27A-92C3-F645-F0A4-1A3CFFAB7149}"/>
                </a:ext>
              </a:extLst>
            </p:cNvPr>
            <p:cNvGrpSpPr/>
            <p:nvPr/>
          </p:nvGrpSpPr>
          <p:grpSpPr>
            <a:xfrm>
              <a:off x="742950" y="4209490"/>
              <a:ext cx="971550" cy="338554"/>
              <a:chOff x="1171575" y="4209490"/>
              <a:chExt cx="971550" cy="338554"/>
            </a:xfrm>
          </p:grpSpPr>
          <p:sp>
            <p:nvSpPr>
              <p:cNvPr id="28" name="TextBox 27">
                <a:extLst>
                  <a:ext uri="{FF2B5EF4-FFF2-40B4-BE49-F238E27FC236}">
                    <a16:creationId xmlns:a16="http://schemas.microsoft.com/office/drawing/2014/main" id="{DD375416-9920-F398-179B-6CD472DE169B}"/>
                  </a:ext>
                </a:extLst>
              </p:cNvPr>
              <p:cNvSpPr txBox="1"/>
              <p:nvPr/>
            </p:nvSpPr>
            <p:spPr>
              <a:xfrm>
                <a:off x="1646764" y="4209490"/>
                <a:ext cx="496361" cy="338554"/>
              </a:xfrm>
              <a:prstGeom prst="rect">
                <a:avLst/>
              </a:prstGeom>
              <a:noFill/>
            </p:spPr>
            <p:txBody>
              <a:bodyPr wrap="square" lIns="108000" rIns="108000" rtlCol="0">
                <a:spAutoFit/>
              </a:bodyPr>
              <a:lstStyle/>
              <a:p>
                <a:r>
                  <a:rPr lang="en-US" altLang="ko-KR" sz="1600" b="1" dirty="0">
                    <a:solidFill>
                      <a:schemeClr val="accent6"/>
                    </a:solidFill>
                    <a:cs typeface="Arial" pitchFamily="34" charset="0"/>
                  </a:rPr>
                  <a:t>75</a:t>
                </a:r>
                <a:endParaRPr lang="ko-KR" altLang="en-US" sz="1600" b="1" dirty="0">
                  <a:solidFill>
                    <a:schemeClr val="accent6"/>
                  </a:solidFill>
                  <a:cs typeface="Arial" pitchFamily="34" charset="0"/>
                </a:endParaRPr>
              </a:p>
            </p:txBody>
          </p:sp>
          <p:sp>
            <p:nvSpPr>
              <p:cNvPr id="29" name="TextBox 28">
                <a:extLst>
                  <a:ext uri="{FF2B5EF4-FFF2-40B4-BE49-F238E27FC236}">
                    <a16:creationId xmlns:a16="http://schemas.microsoft.com/office/drawing/2014/main" id="{6FD8FF4B-7CE3-8DE9-440C-EAE46AFD872E}"/>
                  </a:ext>
                </a:extLst>
              </p:cNvPr>
              <p:cNvSpPr txBox="1"/>
              <p:nvPr/>
            </p:nvSpPr>
            <p:spPr>
              <a:xfrm>
                <a:off x="1171575" y="4209490"/>
                <a:ext cx="496361" cy="338554"/>
              </a:xfrm>
              <a:prstGeom prst="rect">
                <a:avLst/>
              </a:prstGeom>
              <a:noFill/>
            </p:spPr>
            <p:txBody>
              <a:bodyPr wrap="square" lIns="108000" rIns="108000" rtlCol="0">
                <a:spAutoFit/>
              </a:bodyPr>
              <a:lstStyle/>
              <a:p>
                <a:r>
                  <a:rPr lang="en-US" altLang="ko-KR" sz="1600" b="1" dirty="0">
                    <a:solidFill>
                      <a:schemeClr val="accent6">
                        <a:lumMod val="60000"/>
                        <a:lumOff val="40000"/>
                      </a:schemeClr>
                    </a:solidFill>
                    <a:cs typeface="Arial" pitchFamily="34" charset="0"/>
                  </a:rPr>
                  <a:t>25</a:t>
                </a:r>
                <a:endParaRPr lang="ko-KR" altLang="en-US" sz="1600" b="1" dirty="0">
                  <a:solidFill>
                    <a:schemeClr val="accent6">
                      <a:lumMod val="60000"/>
                      <a:lumOff val="40000"/>
                    </a:schemeClr>
                  </a:solidFill>
                  <a:cs typeface="Arial" pitchFamily="34" charset="0"/>
                </a:endParaRPr>
              </a:p>
            </p:txBody>
          </p:sp>
        </p:grpSp>
        <p:grpSp>
          <p:nvGrpSpPr>
            <p:cNvPr id="30" name="그룹 1615">
              <a:extLst>
                <a:ext uri="{FF2B5EF4-FFF2-40B4-BE49-F238E27FC236}">
                  <a16:creationId xmlns:a16="http://schemas.microsoft.com/office/drawing/2014/main" id="{7891BCA0-BB37-5284-AF7C-8AA7447BF283}"/>
                </a:ext>
              </a:extLst>
            </p:cNvPr>
            <p:cNvGrpSpPr/>
            <p:nvPr/>
          </p:nvGrpSpPr>
          <p:grpSpPr>
            <a:xfrm>
              <a:off x="742950" y="3521484"/>
              <a:ext cx="971550" cy="338554"/>
              <a:chOff x="1171575" y="3521484"/>
              <a:chExt cx="971550" cy="338554"/>
            </a:xfrm>
          </p:grpSpPr>
          <p:sp>
            <p:nvSpPr>
              <p:cNvPr id="31" name="TextBox 30">
                <a:extLst>
                  <a:ext uri="{FF2B5EF4-FFF2-40B4-BE49-F238E27FC236}">
                    <a16:creationId xmlns:a16="http://schemas.microsoft.com/office/drawing/2014/main" id="{7DA79F2D-AF15-F4C3-4E92-358359032EE0}"/>
                  </a:ext>
                </a:extLst>
              </p:cNvPr>
              <p:cNvSpPr txBox="1"/>
              <p:nvPr/>
            </p:nvSpPr>
            <p:spPr>
              <a:xfrm>
                <a:off x="1646764" y="3521484"/>
                <a:ext cx="496361" cy="338554"/>
              </a:xfrm>
              <a:prstGeom prst="rect">
                <a:avLst/>
              </a:prstGeom>
              <a:noFill/>
            </p:spPr>
            <p:txBody>
              <a:bodyPr wrap="square" lIns="108000" rIns="108000" rtlCol="0">
                <a:spAutoFit/>
              </a:bodyPr>
              <a:lstStyle/>
              <a:p>
                <a:r>
                  <a:rPr lang="en-US" altLang="ko-KR" sz="1600" b="1" dirty="0">
                    <a:solidFill>
                      <a:schemeClr val="accent1"/>
                    </a:solidFill>
                    <a:cs typeface="Arial" pitchFamily="34" charset="0"/>
                  </a:rPr>
                  <a:t>55</a:t>
                </a:r>
                <a:endParaRPr lang="ko-KR" altLang="en-US" sz="1600" b="1" dirty="0">
                  <a:solidFill>
                    <a:schemeClr val="accent1"/>
                  </a:solidFill>
                  <a:cs typeface="Arial" pitchFamily="34" charset="0"/>
                </a:endParaRPr>
              </a:p>
            </p:txBody>
          </p:sp>
          <p:sp>
            <p:nvSpPr>
              <p:cNvPr id="32" name="TextBox 31">
                <a:extLst>
                  <a:ext uri="{FF2B5EF4-FFF2-40B4-BE49-F238E27FC236}">
                    <a16:creationId xmlns:a16="http://schemas.microsoft.com/office/drawing/2014/main" id="{76A33DEE-170A-7932-175F-AF037FF8B045}"/>
                  </a:ext>
                </a:extLst>
              </p:cNvPr>
              <p:cNvSpPr txBox="1"/>
              <p:nvPr/>
            </p:nvSpPr>
            <p:spPr>
              <a:xfrm>
                <a:off x="1171575" y="3521484"/>
                <a:ext cx="496361" cy="338554"/>
              </a:xfrm>
              <a:prstGeom prst="rect">
                <a:avLst/>
              </a:prstGeom>
              <a:noFill/>
            </p:spPr>
            <p:txBody>
              <a:bodyPr wrap="square" lIns="108000" rIns="108000" rtlCol="0">
                <a:spAutoFit/>
              </a:bodyPr>
              <a:lstStyle/>
              <a:p>
                <a:r>
                  <a:rPr lang="en-US" altLang="ko-KR" sz="1600" b="1" dirty="0">
                    <a:solidFill>
                      <a:schemeClr val="accent1">
                        <a:lumMod val="60000"/>
                        <a:lumOff val="40000"/>
                      </a:schemeClr>
                    </a:solidFill>
                    <a:cs typeface="Arial" pitchFamily="34" charset="0"/>
                  </a:rPr>
                  <a:t>45</a:t>
                </a:r>
                <a:endParaRPr lang="ko-KR" altLang="en-US" sz="1600" b="1" dirty="0">
                  <a:solidFill>
                    <a:schemeClr val="accent1">
                      <a:lumMod val="60000"/>
                      <a:lumOff val="40000"/>
                    </a:schemeClr>
                  </a:solidFill>
                  <a:cs typeface="Arial" pitchFamily="34" charset="0"/>
                </a:endParaRPr>
              </a:p>
            </p:txBody>
          </p:sp>
        </p:grpSp>
        <p:grpSp>
          <p:nvGrpSpPr>
            <p:cNvPr id="33" name="그룹 1618">
              <a:extLst>
                <a:ext uri="{FF2B5EF4-FFF2-40B4-BE49-F238E27FC236}">
                  <a16:creationId xmlns:a16="http://schemas.microsoft.com/office/drawing/2014/main" id="{4FD3F278-C535-2142-C405-C57A3AFD4C2F}"/>
                </a:ext>
              </a:extLst>
            </p:cNvPr>
            <p:cNvGrpSpPr/>
            <p:nvPr/>
          </p:nvGrpSpPr>
          <p:grpSpPr>
            <a:xfrm>
              <a:off x="742950" y="2833478"/>
              <a:ext cx="971550" cy="338554"/>
              <a:chOff x="1171575" y="2833478"/>
              <a:chExt cx="971550" cy="338554"/>
            </a:xfrm>
          </p:grpSpPr>
          <p:sp>
            <p:nvSpPr>
              <p:cNvPr id="34" name="TextBox 33">
                <a:extLst>
                  <a:ext uri="{FF2B5EF4-FFF2-40B4-BE49-F238E27FC236}">
                    <a16:creationId xmlns:a16="http://schemas.microsoft.com/office/drawing/2014/main" id="{5CEEA94C-3769-8BF3-B9F2-E63766A4071B}"/>
                  </a:ext>
                </a:extLst>
              </p:cNvPr>
              <p:cNvSpPr txBox="1"/>
              <p:nvPr/>
            </p:nvSpPr>
            <p:spPr>
              <a:xfrm>
                <a:off x="1646764" y="2833478"/>
                <a:ext cx="496361" cy="338554"/>
              </a:xfrm>
              <a:prstGeom prst="rect">
                <a:avLst/>
              </a:prstGeom>
              <a:noFill/>
            </p:spPr>
            <p:txBody>
              <a:bodyPr wrap="square" lIns="108000" rIns="108000" rtlCol="0">
                <a:spAutoFit/>
              </a:bodyPr>
              <a:lstStyle/>
              <a:p>
                <a:r>
                  <a:rPr lang="en-US" altLang="ko-KR" sz="1600" b="1" dirty="0">
                    <a:solidFill>
                      <a:schemeClr val="accent2"/>
                    </a:solidFill>
                    <a:cs typeface="Arial" pitchFamily="34" charset="0"/>
                  </a:rPr>
                  <a:t>66</a:t>
                </a:r>
                <a:endParaRPr lang="ko-KR" altLang="en-US" sz="1600" b="1" dirty="0">
                  <a:solidFill>
                    <a:schemeClr val="accent2"/>
                  </a:solidFill>
                  <a:cs typeface="Arial" pitchFamily="34" charset="0"/>
                </a:endParaRPr>
              </a:p>
            </p:txBody>
          </p:sp>
          <p:sp>
            <p:nvSpPr>
              <p:cNvPr id="35" name="TextBox 34">
                <a:extLst>
                  <a:ext uri="{FF2B5EF4-FFF2-40B4-BE49-F238E27FC236}">
                    <a16:creationId xmlns:a16="http://schemas.microsoft.com/office/drawing/2014/main" id="{64331E40-644B-89FB-675C-C7D5306E7554}"/>
                  </a:ext>
                </a:extLst>
              </p:cNvPr>
              <p:cNvSpPr txBox="1"/>
              <p:nvPr/>
            </p:nvSpPr>
            <p:spPr>
              <a:xfrm>
                <a:off x="1171575" y="2833478"/>
                <a:ext cx="496361" cy="338554"/>
              </a:xfrm>
              <a:prstGeom prst="rect">
                <a:avLst/>
              </a:prstGeom>
              <a:noFill/>
            </p:spPr>
            <p:txBody>
              <a:bodyPr wrap="square" lIns="108000" rIns="108000" rtlCol="0">
                <a:spAutoFit/>
              </a:bodyPr>
              <a:lstStyle/>
              <a:p>
                <a:r>
                  <a:rPr lang="en-US" altLang="ko-KR" sz="1600" b="1" dirty="0">
                    <a:solidFill>
                      <a:schemeClr val="accent2">
                        <a:lumMod val="60000"/>
                        <a:lumOff val="40000"/>
                      </a:schemeClr>
                    </a:solidFill>
                    <a:cs typeface="Arial" pitchFamily="34" charset="0"/>
                  </a:rPr>
                  <a:t>34</a:t>
                </a:r>
                <a:endParaRPr lang="ko-KR" altLang="en-US" sz="1600" b="1" dirty="0">
                  <a:solidFill>
                    <a:schemeClr val="accent2">
                      <a:lumMod val="60000"/>
                      <a:lumOff val="40000"/>
                    </a:schemeClr>
                  </a:solidFill>
                  <a:cs typeface="Arial" pitchFamily="34" charset="0"/>
                </a:endParaRPr>
              </a:p>
            </p:txBody>
          </p:sp>
        </p:grpSp>
        <p:grpSp>
          <p:nvGrpSpPr>
            <p:cNvPr id="36" name="그룹 1621">
              <a:extLst>
                <a:ext uri="{FF2B5EF4-FFF2-40B4-BE49-F238E27FC236}">
                  <a16:creationId xmlns:a16="http://schemas.microsoft.com/office/drawing/2014/main" id="{06EE70DF-1E78-41BF-154A-E68F62968D7C}"/>
                </a:ext>
              </a:extLst>
            </p:cNvPr>
            <p:cNvGrpSpPr/>
            <p:nvPr/>
          </p:nvGrpSpPr>
          <p:grpSpPr>
            <a:xfrm>
              <a:off x="742950" y="2064647"/>
              <a:ext cx="971550" cy="338554"/>
              <a:chOff x="1171575" y="2064647"/>
              <a:chExt cx="971550" cy="338554"/>
            </a:xfrm>
          </p:grpSpPr>
          <p:sp>
            <p:nvSpPr>
              <p:cNvPr id="37" name="TextBox 36">
                <a:extLst>
                  <a:ext uri="{FF2B5EF4-FFF2-40B4-BE49-F238E27FC236}">
                    <a16:creationId xmlns:a16="http://schemas.microsoft.com/office/drawing/2014/main" id="{CEE666C6-D1E3-2598-9ED3-C8CA0D88DAE1}"/>
                  </a:ext>
                </a:extLst>
              </p:cNvPr>
              <p:cNvSpPr txBox="1"/>
              <p:nvPr/>
            </p:nvSpPr>
            <p:spPr>
              <a:xfrm>
                <a:off x="1646764" y="2064647"/>
                <a:ext cx="496361" cy="338554"/>
              </a:xfrm>
              <a:prstGeom prst="rect">
                <a:avLst/>
              </a:prstGeom>
              <a:noFill/>
            </p:spPr>
            <p:txBody>
              <a:bodyPr wrap="square" lIns="108000" rIns="108000" rtlCol="0">
                <a:spAutoFit/>
              </a:bodyPr>
              <a:lstStyle/>
              <a:p>
                <a:r>
                  <a:rPr lang="en-US" altLang="ko-KR" sz="1600" b="1" dirty="0">
                    <a:solidFill>
                      <a:schemeClr val="accent5"/>
                    </a:solidFill>
                    <a:cs typeface="Arial" pitchFamily="34" charset="0"/>
                  </a:rPr>
                  <a:t>28</a:t>
                </a:r>
                <a:endParaRPr lang="ko-KR" altLang="en-US" sz="1600" b="1" dirty="0">
                  <a:solidFill>
                    <a:schemeClr val="accent5"/>
                  </a:solidFill>
                  <a:cs typeface="Arial" pitchFamily="34" charset="0"/>
                </a:endParaRPr>
              </a:p>
            </p:txBody>
          </p:sp>
          <p:sp>
            <p:nvSpPr>
              <p:cNvPr id="38" name="TextBox 37">
                <a:extLst>
                  <a:ext uri="{FF2B5EF4-FFF2-40B4-BE49-F238E27FC236}">
                    <a16:creationId xmlns:a16="http://schemas.microsoft.com/office/drawing/2014/main" id="{D1394E79-766E-7FAE-D20B-D6DA4E1B885F}"/>
                  </a:ext>
                </a:extLst>
              </p:cNvPr>
              <p:cNvSpPr txBox="1"/>
              <p:nvPr/>
            </p:nvSpPr>
            <p:spPr>
              <a:xfrm>
                <a:off x="1171575" y="2064647"/>
                <a:ext cx="496361" cy="338554"/>
              </a:xfrm>
              <a:prstGeom prst="rect">
                <a:avLst/>
              </a:prstGeom>
              <a:noFill/>
            </p:spPr>
            <p:txBody>
              <a:bodyPr wrap="square" lIns="108000" rIns="108000" rtlCol="0">
                <a:spAutoFit/>
              </a:bodyPr>
              <a:lstStyle/>
              <a:p>
                <a:r>
                  <a:rPr lang="en-US" altLang="ko-KR" sz="1600" b="1" dirty="0">
                    <a:solidFill>
                      <a:schemeClr val="accent5">
                        <a:lumMod val="60000"/>
                        <a:lumOff val="40000"/>
                      </a:schemeClr>
                    </a:solidFill>
                    <a:cs typeface="Arial" pitchFamily="34" charset="0"/>
                  </a:rPr>
                  <a:t>72</a:t>
                </a:r>
                <a:endParaRPr lang="ko-KR" altLang="en-US" sz="1600" b="1" dirty="0">
                  <a:solidFill>
                    <a:schemeClr val="accent5">
                      <a:lumMod val="60000"/>
                      <a:lumOff val="40000"/>
                    </a:schemeClr>
                  </a:solidFill>
                  <a:cs typeface="Arial" pitchFamily="34" charset="0"/>
                </a:endParaRPr>
              </a:p>
            </p:txBody>
          </p:sp>
        </p:grpSp>
        <p:sp>
          <p:nvSpPr>
            <p:cNvPr id="39" name="직사각형 1624">
              <a:extLst>
                <a:ext uri="{FF2B5EF4-FFF2-40B4-BE49-F238E27FC236}">
                  <a16:creationId xmlns:a16="http://schemas.microsoft.com/office/drawing/2014/main" id="{64434803-2814-9AF1-CA0F-606B21DB7935}"/>
                </a:ext>
              </a:extLst>
            </p:cNvPr>
            <p:cNvSpPr/>
            <p:nvPr/>
          </p:nvSpPr>
          <p:spPr>
            <a:xfrm>
              <a:off x="1708784" y="1965481"/>
              <a:ext cx="45719" cy="407956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0" name="Round Same Side Corner Rectangle 20">
              <a:extLst>
                <a:ext uri="{FF2B5EF4-FFF2-40B4-BE49-F238E27FC236}">
                  <a16:creationId xmlns:a16="http://schemas.microsoft.com/office/drawing/2014/main" id="{1C3E95A1-A46D-E2C3-50A1-350C17456105}"/>
                </a:ext>
              </a:extLst>
            </p:cNvPr>
            <p:cNvSpPr>
              <a:spLocks noChangeAspect="1"/>
            </p:cNvSpPr>
            <p:nvPr/>
          </p:nvSpPr>
          <p:spPr>
            <a:xfrm rot="10800000">
              <a:off x="6747509" y="1836669"/>
              <a:ext cx="932009" cy="1988161"/>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41" name="Round Same Side Corner Rectangle 8">
              <a:extLst>
                <a:ext uri="{FF2B5EF4-FFF2-40B4-BE49-F238E27FC236}">
                  <a16:creationId xmlns:a16="http://schemas.microsoft.com/office/drawing/2014/main" id="{D991C907-A8D7-E3FB-E623-BCBE04A028E4}"/>
                </a:ext>
              </a:extLst>
            </p:cNvPr>
            <p:cNvSpPr>
              <a:spLocks noChangeAspect="1"/>
            </p:cNvSpPr>
            <p:nvPr/>
          </p:nvSpPr>
          <p:spPr>
            <a:xfrm flipH="1">
              <a:off x="6836256" y="4216286"/>
              <a:ext cx="754513" cy="1987200"/>
            </a:xfrm>
            <a:custGeom>
              <a:avLst/>
              <a:gdLst>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8887 w 1489775"/>
                <a:gd name="connsiteY10" fmla="*/ 2305078 h 3923699"/>
                <a:gd name="connsiteX11" fmla="*/ 1151853 w 1489775"/>
                <a:gd name="connsiteY11" fmla="*/ 3743699 h 3923699"/>
                <a:gd name="connsiteX12" fmla="*/ 971853 w 1489775"/>
                <a:gd name="connsiteY12" fmla="*/ 3923699 h 3923699"/>
                <a:gd name="connsiteX13" fmla="*/ 791853 w 1489775"/>
                <a:gd name="connsiteY13" fmla="*/ 3743699 h 3923699"/>
                <a:gd name="connsiteX14" fmla="*/ 791853 w 1489775"/>
                <a:gd name="connsiteY14" fmla="*/ 2305078 h 3923699"/>
                <a:gd name="connsiteX15" fmla="*/ 683854 w 1489775"/>
                <a:gd name="connsiteY15" fmla="*/ 2305078 h 3923699"/>
                <a:gd name="connsiteX16" fmla="*/ 683854 w 1489775"/>
                <a:gd name="connsiteY16" fmla="*/ 3743698 h 3923699"/>
                <a:gd name="connsiteX17" fmla="*/ 503854 w 1489775"/>
                <a:gd name="connsiteY17" fmla="*/ 3923698 h 3923699"/>
                <a:gd name="connsiteX18" fmla="*/ 323854 w 1489775"/>
                <a:gd name="connsiteY18" fmla="*/ 3743698 h 3923699"/>
                <a:gd name="connsiteX19" fmla="*/ 323854 w 1489775"/>
                <a:gd name="connsiteY19" fmla="*/ 2238914 h 3923699"/>
                <a:gd name="connsiteX20" fmla="*/ 330887 w 1489775"/>
                <a:gd name="connsiteY20" fmla="*/ 2238914 h 3923699"/>
                <a:gd name="connsiteX21" fmla="*/ 330887 w 1489775"/>
                <a:gd name="connsiteY21" fmla="*/ 1390678 h 3923699"/>
                <a:gd name="connsiteX22" fmla="*/ 288033 w 1489775"/>
                <a:gd name="connsiteY22" fmla="*/ 1390678 h 3923699"/>
                <a:gd name="connsiteX23" fmla="*/ 288033 w 1489775"/>
                <a:gd name="connsiteY23" fmla="*/ 2063902 h 3923699"/>
                <a:gd name="connsiteX24" fmla="*/ 144017 w 1489775"/>
                <a:gd name="connsiteY24" fmla="*/ 2207918 h 3923699"/>
                <a:gd name="connsiteX25" fmla="*/ 1 w 1489775"/>
                <a:gd name="connsiteY25" fmla="*/ 2063902 h 3923699"/>
                <a:gd name="connsiteX26" fmla="*/ 1 w 1489775"/>
                <a:gd name="connsiteY26" fmla="*/ 1390678 h 3923699"/>
                <a:gd name="connsiteX27" fmla="*/ 0 w 1489775"/>
                <a:gd name="connsiteY27" fmla="*/ 1390678 h 3923699"/>
                <a:gd name="connsiteX28" fmla="*/ 0 w 1489775"/>
                <a:gd name="connsiteY28" fmla="*/ 1030958 h 3923699"/>
                <a:gd name="connsiteX29" fmla="*/ 280204 w 1489775"/>
                <a:gd name="connsiteY29" fmla="*/ 750754 h 3923699"/>
                <a:gd name="connsiteX30" fmla="*/ 744888 w 1489775"/>
                <a:gd name="connsiteY30" fmla="*/ 0 h 3923699"/>
                <a:gd name="connsiteX31" fmla="*/ 1082199 w 1489775"/>
                <a:gd name="connsiteY31" fmla="*/ 337311 h 3923699"/>
                <a:gd name="connsiteX32" fmla="*/ 744888 w 1489775"/>
                <a:gd name="connsiteY32" fmla="*/ 674622 h 3923699"/>
                <a:gd name="connsiteX33" fmla="*/ 407577 w 1489775"/>
                <a:gd name="connsiteY33" fmla="*/ 337311 h 3923699"/>
                <a:gd name="connsiteX34" fmla="*/ 744888 w 1489775"/>
                <a:gd name="connsiteY34"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23854 w 1489775"/>
                <a:gd name="connsiteY18" fmla="*/ 2238914 h 3923699"/>
                <a:gd name="connsiteX19" fmla="*/ 330887 w 1489775"/>
                <a:gd name="connsiteY19" fmla="*/ 2238914 h 3923699"/>
                <a:gd name="connsiteX20" fmla="*/ 330887 w 1489775"/>
                <a:gd name="connsiteY20" fmla="*/ 1390678 h 3923699"/>
                <a:gd name="connsiteX21" fmla="*/ 288033 w 1489775"/>
                <a:gd name="connsiteY21" fmla="*/ 1390678 h 3923699"/>
                <a:gd name="connsiteX22" fmla="*/ 288033 w 1489775"/>
                <a:gd name="connsiteY22" fmla="*/ 2063902 h 3923699"/>
                <a:gd name="connsiteX23" fmla="*/ 144017 w 1489775"/>
                <a:gd name="connsiteY23" fmla="*/ 2207918 h 3923699"/>
                <a:gd name="connsiteX24" fmla="*/ 1 w 1489775"/>
                <a:gd name="connsiteY24" fmla="*/ 2063902 h 3923699"/>
                <a:gd name="connsiteX25" fmla="*/ 1 w 1489775"/>
                <a:gd name="connsiteY25" fmla="*/ 1390678 h 3923699"/>
                <a:gd name="connsiteX26" fmla="*/ 0 w 1489775"/>
                <a:gd name="connsiteY26" fmla="*/ 1390678 h 3923699"/>
                <a:gd name="connsiteX27" fmla="*/ 0 w 1489775"/>
                <a:gd name="connsiteY27" fmla="*/ 1030958 h 3923699"/>
                <a:gd name="connsiteX28" fmla="*/ 280204 w 1489775"/>
                <a:gd name="connsiteY28" fmla="*/ 750754 h 3923699"/>
                <a:gd name="connsiteX29" fmla="*/ 744888 w 1489775"/>
                <a:gd name="connsiteY29" fmla="*/ 0 h 3923699"/>
                <a:gd name="connsiteX30" fmla="*/ 1082199 w 1489775"/>
                <a:gd name="connsiteY30" fmla="*/ 337311 h 3923699"/>
                <a:gd name="connsiteX31" fmla="*/ 744888 w 1489775"/>
                <a:gd name="connsiteY31" fmla="*/ 674622 h 3923699"/>
                <a:gd name="connsiteX32" fmla="*/ 407577 w 1489775"/>
                <a:gd name="connsiteY32" fmla="*/ 337311 h 3923699"/>
                <a:gd name="connsiteX33" fmla="*/ 744888 w 1489775"/>
                <a:gd name="connsiteY33"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23854 w 1489775"/>
                <a:gd name="connsiteY18" fmla="*/ 2238914 h 3923699"/>
                <a:gd name="connsiteX19" fmla="*/ 330887 w 1489775"/>
                <a:gd name="connsiteY19" fmla="*/ 1390678 h 3923699"/>
                <a:gd name="connsiteX20" fmla="*/ 288033 w 1489775"/>
                <a:gd name="connsiteY20" fmla="*/ 1390678 h 3923699"/>
                <a:gd name="connsiteX21" fmla="*/ 288033 w 1489775"/>
                <a:gd name="connsiteY21" fmla="*/ 2063902 h 3923699"/>
                <a:gd name="connsiteX22" fmla="*/ 144017 w 1489775"/>
                <a:gd name="connsiteY22" fmla="*/ 2207918 h 3923699"/>
                <a:gd name="connsiteX23" fmla="*/ 1 w 1489775"/>
                <a:gd name="connsiteY23" fmla="*/ 2063902 h 3923699"/>
                <a:gd name="connsiteX24" fmla="*/ 1 w 1489775"/>
                <a:gd name="connsiteY24" fmla="*/ 1390678 h 3923699"/>
                <a:gd name="connsiteX25" fmla="*/ 0 w 1489775"/>
                <a:gd name="connsiteY25" fmla="*/ 1390678 h 3923699"/>
                <a:gd name="connsiteX26" fmla="*/ 0 w 1489775"/>
                <a:gd name="connsiteY26" fmla="*/ 1030958 h 3923699"/>
                <a:gd name="connsiteX27" fmla="*/ 280204 w 1489775"/>
                <a:gd name="connsiteY27" fmla="*/ 750754 h 3923699"/>
                <a:gd name="connsiteX28" fmla="*/ 744888 w 1489775"/>
                <a:gd name="connsiteY28" fmla="*/ 0 h 3923699"/>
                <a:gd name="connsiteX29" fmla="*/ 1082199 w 1489775"/>
                <a:gd name="connsiteY29" fmla="*/ 337311 h 3923699"/>
                <a:gd name="connsiteX30" fmla="*/ 744888 w 1489775"/>
                <a:gd name="connsiteY30" fmla="*/ 674622 h 3923699"/>
                <a:gd name="connsiteX31" fmla="*/ 407577 w 1489775"/>
                <a:gd name="connsiteY31" fmla="*/ 337311 h 3923699"/>
                <a:gd name="connsiteX32" fmla="*/ 744888 w 1489775"/>
                <a:gd name="connsiteY32"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30887 w 1489775"/>
                <a:gd name="connsiteY18" fmla="*/ 1390678 h 3923699"/>
                <a:gd name="connsiteX19" fmla="*/ 288033 w 1489775"/>
                <a:gd name="connsiteY19" fmla="*/ 1390678 h 3923699"/>
                <a:gd name="connsiteX20" fmla="*/ 288033 w 1489775"/>
                <a:gd name="connsiteY20" fmla="*/ 2063902 h 3923699"/>
                <a:gd name="connsiteX21" fmla="*/ 144017 w 1489775"/>
                <a:gd name="connsiteY21" fmla="*/ 2207918 h 3923699"/>
                <a:gd name="connsiteX22" fmla="*/ 1 w 1489775"/>
                <a:gd name="connsiteY22" fmla="*/ 2063902 h 3923699"/>
                <a:gd name="connsiteX23" fmla="*/ 1 w 1489775"/>
                <a:gd name="connsiteY23" fmla="*/ 1390678 h 3923699"/>
                <a:gd name="connsiteX24" fmla="*/ 0 w 1489775"/>
                <a:gd name="connsiteY24" fmla="*/ 1390678 h 3923699"/>
                <a:gd name="connsiteX25" fmla="*/ 0 w 1489775"/>
                <a:gd name="connsiteY25" fmla="*/ 1030958 h 3923699"/>
                <a:gd name="connsiteX26" fmla="*/ 280204 w 1489775"/>
                <a:gd name="connsiteY26" fmla="*/ 750754 h 3923699"/>
                <a:gd name="connsiteX27" fmla="*/ 744888 w 1489775"/>
                <a:gd name="connsiteY27" fmla="*/ 0 h 3923699"/>
                <a:gd name="connsiteX28" fmla="*/ 1082199 w 1489775"/>
                <a:gd name="connsiteY28" fmla="*/ 337311 h 3923699"/>
                <a:gd name="connsiteX29" fmla="*/ 744888 w 1489775"/>
                <a:gd name="connsiteY29" fmla="*/ 674622 h 3923699"/>
                <a:gd name="connsiteX30" fmla="*/ 407577 w 1489775"/>
                <a:gd name="connsiteY30" fmla="*/ 337311 h 3923699"/>
                <a:gd name="connsiteX31" fmla="*/ 744888 w 1489775"/>
                <a:gd name="connsiteY31" fmla="*/ 0 h 3923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489775" h="3923699">
                  <a:moveTo>
                    <a:pt x="280204" y="750754"/>
                  </a:moveTo>
                  <a:lnTo>
                    <a:pt x="1209570" y="750754"/>
                  </a:lnTo>
                  <a:cubicBezTo>
                    <a:pt x="1364322" y="750754"/>
                    <a:pt x="1489774" y="876206"/>
                    <a:pt x="1489774" y="1030958"/>
                  </a:cubicBezTo>
                  <a:lnTo>
                    <a:pt x="1489774" y="1293518"/>
                  </a:lnTo>
                  <a:lnTo>
                    <a:pt x="1489775" y="1293518"/>
                  </a:lnTo>
                  <a:lnTo>
                    <a:pt x="1489775" y="2063902"/>
                  </a:lnTo>
                  <a:cubicBezTo>
                    <a:pt x="1489775" y="2143440"/>
                    <a:pt x="1425297" y="2207918"/>
                    <a:pt x="1345759" y="2207918"/>
                  </a:cubicBezTo>
                  <a:cubicBezTo>
                    <a:pt x="1266221" y="2207918"/>
                    <a:pt x="1201743" y="2143440"/>
                    <a:pt x="1201743" y="2063902"/>
                  </a:cubicBezTo>
                  <a:lnTo>
                    <a:pt x="1201743" y="1390678"/>
                  </a:lnTo>
                  <a:lnTo>
                    <a:pt x="1158887" y="1390678"/>
                  </a:lnTo>
                  <a:cubicBezTo>
                    <a:pt x="1156542" y="2175018"/>
                    <a:pt x="1154198" y="2959359"/>
                    <a:pt x="1151853" y="3743699"/>
                  </a:cubicBezTo>
                  <a:cubicBezTo>
                    <a:pt x="1151853" y="3843110"/>
                    <a:pt x="1071264" y="3923699"/>
                    <a:pt x="971853" y="3923699"/>
                  </a:cubicBezTo>
                  <a:cubicBezTo>
                    <a:pt x="872442" y="3923699"/>
                    <a:pt x="791853" y="3843110"/>
                    <a:pt x="791853" y="3743699"/>
                  </a:cubicBezTo>
                  <a:lnTo>
                    <a:pt x="791853" y="2305078"/>
                  </a:lnTo>
                  <a:lnTo>
                    <a:pt x="683854" y="2305078"/>
                  </a:lnTo>
                  <a:lnTo>
                    <a:pt x="683854" y="3743698"/>
                  </a:lnTo>
                  <a:cubicBezTo>
                    <a:pt x="683854" y="3843109"/>
                    <a:pt x="603265" y="3923698"/>
                    <a:pt x="503854" y="3923698"/>
                  </a:cubicBezTo>
                  <a:cubicBezTo>
                    <a:pt x="404443" y="3923698"/>
                    <a:pt x="323854" y="3843109"/>
                    <a:pt x="323854" y="3743698"/>
                  </a:cubicBezTo>
                  <a:cubicBezTo>
                    <a:pt x="326198" y="2959358"/>
                    <a:pt x="328543" y="2175018"/>
                    <a:pt x="330887" y="1390678"/>
                  </a:cubicBezTo>
                  <a:lnTo>
                    <a:pt x="288033" y="1390678"/>
                  </a:lnTo>
                  <a:lnTo>
                    <a:pt x="288033" y="2063902"/>
                  </a:lnTo>
                  <a:cubicBezTo>
                    <a:pt x="288033" y="2143440"/>
                    <a:pt x="223555" y="2207918"/>
                    <a:pt x="144017" y="2207918"/>
                  </a:cubicBezTo>
                  <a:cubicBezTo>
                    <a:pt x="64479" y="2207918"/>
                    <a:pt x="1" y="2143440"/>
                    <a:pt x="1" y="2063902"/>
                  </a:cubicBezTo>
                  <a:lnTo>
                    <a:pt x="1" y="1390678"/>
                  </a:lnTo>
                  <a:lnTo>
                    <a:pt x="0" y="1390678"/>
                  </a:lnTo>
                  <a:lnTo>
                    <a:pt x="0" y="1030958"/>
                  </a:lnTo>
                  <a:cubicBezTo>
                    <a:pt x="0" y="876206"/>
                    <a:pt x="125452" y="750754"/>
                    <a:pt x="280204" y="750754"/>
                  </a:cubicBezTo>
                  <a:close/>
                  <a:moveTo>
                    <a:pt x="744888" y="0"/>
                  </a:moveTo>
                  <a:cubicBezTo>
                    <a:pt x="931180" y="0"/>
                    <a:pt x="1082199" y="151019"/>
                    <a:pt x="1082199" y="337311"/>
                  </a:cubicBezTo>
                  <a:cubicBezTo>
                    <a:pt x="1082199" y="523603"/>
                    <a:pt x="931180" y="674622"/>
                    <a:pt x="744888" y="674622"/>
                  </a:cubicBezTo>
                  <a:cubicBezTo>
                    <a:pt x="558596" y="674622"/>
                    <a:pt x="407577" y="523603"/>
                    <a:pt x="407577" y="337311"/>
                  </a:cubicBezTo>
                  <a:cubicBezTo>
                    <a:pt x="407577" y="151019"/>
                    <a:pt x="558596" y="0"/>
                    <a:pt x="74488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grpSp>
          <p:nvGrpSpPr>
            <p:cNvPr id="42" name="그룹 1627">
              <a:extLst>
                <a:ext uri="{FF2B5EF4-FFF2-40B4-BE49-F238E27FC236}">
                  <a16:creationId xmlns:a16="http://schemas.microsoft.com/office/drawing/2014/main" id="{017F63B9-5453-33D3-E504-C0AAF3215E2A}"/>
                </a:ext>
              </a:extLst>
            </p:cNvPr>
            <p:cNvGrpSpPr/>
            <p:nvPr/>
          </p:nvGrpSpPr>
          <p:grpSpPr>
            <a:xfrm>
              <a:off x="8026948" y="1715736"/>
              <a:ext cx="3422101" cy="2230027"/>
              <a:chOff x="8026949" y="1746987"/>
              <a:chExt cx="3422101" cy="2230027"/>
            </a:xfrm>
          </p:grpSpPr>
          <p:grpSp>
            <p:nvGrpSpPr>
              <p:cNvPr id="43" name="Group 28">
                <a:extLst>
                  <a:ext uri="{FF2B5EF4-FFF2-40B4-BE49-F238E27FC236}">
                    <a16:creationId xmlns:a16="http://schemas.microsoft.com/office/drawing/2014/main" id="{0E3F2D5D-30BA-3761-4C1C-7B484935F854}"/>
                  </a:ext>
                </a:extLst>
              </p:cNvPr>
              <p:cNvGrpSpPr/>
              <p:nvPr/>
            </p:nvGrpSpPr>
            <p:grpSpPr>
              <a:xfrm>
                <a:off x="8026949" y="1746987"/>
                <a:ext cx="3422101" cy="1191037"/>
                <a:chOff x="4822352" y="1916832"/>
                <a:chExt cx="3422056" cy="1191037"/>
              </a:xfrm>
            </p:grpSpPr>
            <p:sp>
              <p:nvSpPr>
                <p:cNvPr id="48" name="Text Placeholder 10">
                  <a:extLst>
                    <a:ext uri="{FF2B5EF4-FFF2-40B4-BE49-F238E27FC236}">
                      <a16:creationId xmlns:a16="http://schemas.microsoft.com/office/drawing/2014/main" id="{5A5F645C-1369-8D3A-0027-8C890DBD3857}"/>
                    </a:ext>
                  </a:extLst>
                </p:cNvPr>
                <p:cNvSpPr txBox="1">
                  <a:spLocks/>
                </p:cNvSpPr>
                <p:nvPr/>
              </p:nvSpPr>
              <p:spPr>
                <a:xfrm>
                  <a:off x="4822352" y="1916832"/>
                  <a:ext cx="3422056" cy="360040"/>
                </a:xfrm>
                <a:prstGeom prst="rect">
                  <a:avLst/>
                </a:prstGeom>
                <a:noFill/>
              </p:spPr>
              <p:txBody>
                <a:bodyPr anchor="ct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buNone/>
                  </a:pPr>
                  <a:r>
                    <a:rPr lang="en-US" altLang="ko-KR" sz="2000" b="1" dirty="0">
                      <a:solidFill>
                        <a:schemeClr val="accent5">
                          <a:lumMod val="60000"/>
                          <a:lumOff val="40000"/>
                        </a:schemeClr>
                      </a:solidFill>
                      <a:cs typeface="Arial" pitchFamily="34" charset="0"/>
                    </a:rPr>
                    <a:t>Portfolio  Designed</a:t>
                  </a:r>
                </a:p>
              </p:txBody>
            </p:sp>
            <p:sp>
              <p:nvSpPr>
                <p:cNvPr id="49" name="TextBox 48">
                  <a:extLst>
                    <a:ext uri="{FF2B5EF4-FFF2-40B4-BE49-F238E27FC236}">
                      <a16:creationId xmlns:a16="http://schemas.microsoft.com/office/drawing/2014/main" id="{AB641571-109F-7A80-9DAC-11DCEFC74BB6}"/>
                    </a:ext>
                  </a:extLst>
                </p:cNvPr>
                <p:cNvSpPr txBox="1"/>
                <p:nvPr/>
              </p:nvSpPr>
              <p:spPr>
                <a:xfrm>
                  <a:off x="4822352" y="2276872"/>
                  <a:ext cx="3422056" cy="830997"/>
                </a:xfrm>
                <a:prstGeom prst="rect">
                  <a:avLst/>
                </a:prstGeom>
                <a:noFill/>
              </p:spPr>
              <p:txBody>
                <a:bodyPr wrap="square" rtlCol="0">
                  <a:spAutoFit/>
                </a:bodyPr>
                <a:lstStyle/>
                <a:p>
                  <a:r>
                    <a:rPr lang="en-US" altLang="ko-KR" sz="1200" dirty="0">
                      <a:solidFill>
                        <a:schemeClr val="tx1">
                          <a:lumMod val="75000"/>
                          <a:lumOff val="25000"/>
                        </a:schemeClr>
                      </a:solidFill>
                      <a:cs typeface="Arial" pitchFamily="34" charset="0"/>
                    </a:rPr>
                    <a:t>You can simply impress your audience and add a unique zing and appeal to your Presentations. I hope and I believe that this Template will your Time, Money and Reputation. </a:t>
                  </a:r>
                  <a:endParaRPr lang="ko-KR" altLang="en-US" sz="1200" dirty="0">
                    <a:solidFill>
                      <a:schemeClr val="tx1">
                        <a:lumMod val="75000"/>
                        <a:lumOff val="25000"/>
                      </a:schemeClr>
                    </a:solidFill>
                    <a:cs typeface="Arial" pitchFamily="34" charset="0"/>
                  </a:endParaRPr>
                </a:p>
              </p:txBody>
            </p:sp>
          </p:grpSp>
          <p:sp>
            <p:nvSpPr>
              <p:cNvPr id="44" name="TextBox 43">
                <a:extLst>
                  <a:ext uri="{FF2B5EF4-FFF2-40B4-BE49-F238E27FC236}">
                    <a16:creationId xmlns:a16="http://schemas.microsoft.com/office/drawing/2014/main" id="{2B3314B7-72F3-1D26-7D47-91761064622F}"/>
                  </a:ext>
                </a:extLst>
              </p:cNvPr>
              <p:cNvSpPr txBox="1"/>
              <p:nvPr/>
            </p:nvSpPr>
            <p:spPr>
              <a:xfrm>
                <a:off x="8602207" y="2993785"/>
                <a:ext cx="2495479" cy="240066"/>
              </a:xfrm>
              <a:prstGeom prst="rect">
                <a:avLst/>
              </a:prstGeom>
              <a:noFill/>
            </p:spPr>
            <p:txBody>
              <a:bodyPr wrap="square" rtlCol="0" anchor="ctr">
                <a:spAutoFit/>
              </a:bodyPr>
              <a:lstStyle/>
              <a:p>
                <a:pPr marL="285750" indent="-285750">
                  <a:lnSpc>
                    <a:spcPct val="80000"/>
                  </a:lnSpc>
                  <a:buFont typeface="Wingdings" panose="05000000000000000000" pitchFamily="2" charset="2"/>
                  <a:buChar char="ü"/>
                </a:pPr>
                <a:r>
                  <a:rPr lang="en-US" altLang="ko-KR" sz="1200" dirty="0">
                    <a:cs typeface="Arial" pitchFamily="34" charset="0"/>
                  </a:rPr>
                  <a:t>Simple Portfolio Presentation</a:t>
                </a:r>
              </a:p>
            </p:txBody>
          </p:sp>
          <p:sp>
            <p:nvSpPr>
              <p:cNvPr id="45" name="TextBox 44">
                <a:extLst>
                  <a:ext uri="{FF2B5EF4-FFF2-40B4-BE49-F238E27FC236}">
                    <a16:creationId xmlns:a16="http://schemas.microsoft.com/office/drawing/2014/main" id="{4947C061-A63F-B91E-FDCC-95CADDA07001}"/>
                  </a:ext>
                </a:extLst>
              </p:cNvPr>
              <p:cNvSpPr txBox="1"/>
              <p:nvPr/>
            </p:nvSpPr>
            <p:spPr>
              <a:xfrm>
                <a:off x="8602207" y="3241506"/>
                <a:ext cx="2495479" cy="240066"/>
              </a:xfrm>
              <a:prstGeom prst="rect">
                <a:avLst/>
              </a:prstGeom>
              <a:noFill/>
            </p:spPr>
            <p:txBody>
              <a:bodyPr wrap="square" rtlCol="0" anchor="ctr">
                <a:spAutoFit/>
              </a:bodyPr>
              <a:lstStyle/>
              <a:p>
                <a:pPr marL="285750" indent="-285750">
                  <a:lnSpc>
                    <a:spcPct val="80000"/>
                  </a:lnSpc>
                  <a:buFont typeface="Wingdings" panose="05000000000000000000" pitchFamily="2" charset="2"/>
                  <a:buChar char="ü"/>
                </a:pPr>
                <a:r>
                  <a:rPr lang="en-US" altLang="ko-KR" sz="1200" dirty="0">
                    <a:cs typeface="Arial" pitchFamily="34" charset="0"/>
                  </a:rPr>
                  <a:t>Presentation</a:t>
                </a:r>
              </a:p>
            </p:txBody>
          </p:sp>
          <p:sp>
            <p:nvSpPr>
              <p:cNvPr id="46" name="TextBox 45">
                <a:extLst>
                  <a:ext uri="{FF2B5EF4-FFF2-40B4-BE49-F238E27FC236}">
                    <a16:creationId xmlns:a16="http://schemas.microsoft.com/office/drawing/2014/main" id="{21A6F710-57F2-34D4-2445-F980B03F09D6}"/>
                  </a:ext>
                </a:extLst>
              </p:cNvPr>
              <p:cNvSpPr txBox="1"/>
              <p:nvPr/>
            </p:nvSpPr>
            <p:spPr>
              <a:xfrm>
                <a:off x="8602207" y="3736948"/>
                <a:ext cx="2495479" cy="240066"/>
              </a:xfrm>
              <a:prstGeom prst="rect">
                <a:avLst/>
              </a:prstGeom>
              <a:noFill/>
            </p:spPr>
            <p:txBody>
              <a:bodyPr wrap="square" rtlCol="0" anchor="ctr">
                <a:spAutoFit/>
              </a:bodyPr>
              <a:lstStyle/>
              <a:p>
                <a:pPr marL="285750" indent="-285750">
                  <a:lnSpc>
                    <a:spcPct val="80000"/>
                  </a:lnSpc>
                  <a:buFont typeface="Wingdings" panose="05000000000000000000" pitchFamily="2" charset="2"/>
                  <a:buChar char="ü"/>
                </a:pPr>
                <a:r>
                  <a:rPr lang="en-US" altLang="ko-KR" sz="1200" dirty="0">
                    <a:cs typeface="Arial" pitchFamily="34" charset="0"/>
                  </a:rPr>
                  <a:t>Simple Portfolio</a:t>
                </a:r>
              </a:p>
            </p:txBody>
          </p:sp>
          <p:sp>
            <p:nvSpPr>
              <p:cNvPr id="47" name="TextBox 46">
                <a:extLst>
                  <a:ext uri="{FF2B5EF4-FFF2-40B4-BE49-F238E27FC236}">
                    <a16:creationId xmlns:a16="http://schemas.microsoft.com/office/drawing/2014/main" id="{0B0F8B9E-AC99-C95C-B2EF-F13060A9CFDC}"/>
                  </a:ext>
                </a:extLst>
              </p:cNvPr>
              <p:cNvSpPr txBox="1"/>
              <p:nvPr/>
            </p:nvSpPr>
            <p:spPr>
              <a:xfrm>
                <a:off x="8602207" y="3489227"/>
                <a:ext cx="2495479" cy="240066"/>
              </a:xfrm>
              <a:prstGeom prst="rect">
                <a:avLst/>
              </a:prstGeom>
              <a:noFill/>
            </p:spPr>
            <p:txBody>
              <a:bodyPr wrap="square" rtlCol="0" anchor="ctr">
                <a:spAutoFit/>
              </a:bodyPr>
              <a:lstStyle/>
              <a:p>
                <a:pPr marL="285750" indent="-285750">
                  <a:lnSpc>
                    <a:spcPct val="80000"/>
                  </a:lnSpc>
                  <a:buFont typeface="Wingdings" panose="05000000000000000000" pitchFamily="2" charset="2"/>
                  <a:buChar char="ü"/>
                </a:pPr>
                <a:r>
                  <a:rPr lang="en-US" altLang="ko-KR" sz="1200" dirty="0">
                    <a:cs typeface="Arial" pitchFamily="34" charset="0"/>
                  </a:rPr>
                  <a:t>Portfolio</a:t>
                </a:r>
              </a:p>
            </p:txBody>
          </p:sp>
        </p:grpSp>
        <p:grpSp>
          <p:nvGrpSpPr>
            <p:cNvPr id="50" name="그룹 1635">
              <a:extLst>
                <a:ext uri="{FF2B5EF4-FFF2-40B4-BE49-F238E27FC236}">
                  <a16:creationId xmlns:a16="http://schemas.microsoft.com/office/drawing/2014/main" id="{179F2F15-6813-BC71-CEF6-4A863EF87908}"/>
                </a:ext>
              </a:extLst>
            </p:cNvPr>
            <p:cNvGrpSpPr/>
            <p:nvPr/>
          </p:nvGrpSpPr>
          <p:grpSpPr>
            <a:xfrm>
              <a:off x="8026948" y="4094873"/>
              <a:ext cx="3422101" cy="2230027"/>
              <a:chOff x="8026949" y="1746987"/>
              <a:chExt cx="3422101" cy="2230027"/>
            </a:xfrm>
          </p:grpSpPr>
          <p:grpSp>
            <p:nvGrpSpPr>
              <p:cNvPr id="51" name="Group 28">
                <a:extLst>
                  <a:ext uri="{FF2B5EF4-FFF2-40B4-BE49-F238E27FC236}">
                    <a16:creationId xmlns:a16="http://schemas.microsoft.com/office/drawing/2014/main" id="{AEDE704C-E1C9-8ED7-7ADF-34672E2B7884}"/>
                  </a:ext>
                </a:extLst>
              </p:cNvPr>
              <p:cNvGrpSpPr/>
              <p:nvPr/>
            </p:nvGrpSpPr>
            <p:grpSpPr>
              <a:xfrm>
                <a:off x="8026949" y="1746987"/>
                <a:ext cx="3422101" cy="1191037"/>
                <a:chOff x="4822352" y="1916832"/>
                <a:chExt cx="3422056" cy="1191037"/>
              </a:xfrm>
            </p:grpSpPr>
            <p:sp>
              <p:nvSpPr>
                <p:cNvPr id="68" name="Text Placeholder 10">
                  <a:extLst>
                    <a:ext uri="{FF2B5EF4-FFF2-40B4-BE49-F238E27FC236}">
                      <a16:creationId xmlns:a16="http://schemas.microsoft.com/office/drawing/2014/main" id="{86AC57D3-744C-A20C-5C98-78BFACD4C49E}"/>
                    </a:ext>
                  </a:extLst>
                </p:cNvPr>
                <p:cNvSpPr txBox="1">
                  <a:spLocks/>
                </p:cNvSpPr>
                <p:nvPr/>
              </p:nvSpPr>
              <p:spPr>
                <a:xfrm>
                  <a:off x="4822352" y="1916832"/>
                  <a:ext cx="3422056" cy="360040"/>
                </a:xfrm>
                <a:prstGeom prst="rect">
                  <a:avLst/>
                </a:prstGeom>
                <a:noFill/>
              </p:spPr>
              <p:txBody>
                <a:bodyPr anchor="ct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buNone/>
                  </a:pPr>
                  <a:r>
                    <a:rPr lang="en-US" altLang="ko-KR" sz="2000" b="1" dirty="0">
                      <a:solidFill>
                        <a:schemeClr val="accent5"/>
                      </a:solidFill>
                      <a:cs typeface="Arial" pitchFamily="34" charset="0"/>
                    </a:rPr>
                    <a:t>Portfolio  Designed</a:t>
                  </a:r>
                </a:p>
              </p:txBody>
            </p:sp>
            <p:sp>
              <p:nvSpPr>
                <p:cNvPr id="75" name="TextBox 74">
                  <a:extLst>
                    <a:ext uri="{FF2B5EF4-FFF2-40B4-BE49-F238E27FC236}">
                      <a16:creationId xmlns:a16="http://schemas.microsoft.com/office/drawing/2014/main" id="{BDB76E42-33DC-9F01-080A-E1209E819EFB}"/>
                    </a:ext>
                  </a:extLst>
                </p:cNvPr>
                <p:cNvSpPr txBox="1"/>
                <p:nvPr/>
              </p:nvSpPr>
              <p:spPr>
                <a:xfrm>
                  <a:off x="4822352" y="2276872"/>
                  <a:ext cx="3422056" cy="830997"/>
                </a:xfrm>
                <a:prstGeom prst="rect">
                  <a:avLst/>
                </a:prstGeom>
                <a:noFill/>
              </p:spPr>
              <p:txBody>
                <a:bodyPr wrap="square" rtlCol="0">
                  <a:spAutoFit/>
                </a:bodyPr>
                <a:lstStyle/>
                <a:p>
                  <a:r>
                    <a:rPr lang="en-US" altLang="ko-KR" sz="1200" dirty="0">
                      <a:solidFill>
                        <a:schemeClr val="tx1">
                          <a:lumMod val="75000"/>
                          <a:lumOff val="25000"/>
                        </a:schemeClr>
                      </a:solidFill>
                      <a:cs typeface="Arial" pitchFamily="34" charset="0"/>
                    </a:rPr>
                    <a:t>You can simply impress your audience and add a unique zing and appeal to your Presentations. I hope and I believe that this Template will your Time, Money and Reputation. </a:t>
                  </a:r>
                  <a:endParaRPr lang="ko-KR" altLang="en-US" sz="1200" dirty="0">
                    <a:solidFill>
                      <a:schemeClr val="tx1">
                        <a:lumMod val="75000"/>
                        <a:lumOff val="25000"/>
                      </a:schemeClr>
                    </a:solidFill>
                    <a:cs typeface="Arial" pitchFamily="34" charset="0"/>
                  </a:endParaRPr>
                </a:p>
              </p:txBody>
            </p:sp>
          </p:grpSp>
          <p:sp>
            <p:nvSpPr>
              <p:cNvPr id="52" name="TextBox 51">
                <a:extLst>
                  <a:ext uri="{FF2B5EF4-FFF2-40B4-BE49-F238E27FC236}">
                    <a16:creationId xmlns:a16="http://schemas.microsoft.com/office/drawing/2014/main" id="{5A74799F-4D7D-F3CB-E2CE-F04BF36633BD}"/>
                  </a:ext>
                </a:extLst>
              </p:cNvPr>
              <p:cNvSpPr txBox="1"/>
              <p:nvPr/>
            </p:nvSpPr>
            <p:spPr>
              <a:xfrm>
                <a:off x="8602207" y="2993785"/>
                <a:ext cx="2495479" cy="240066"/>
              </a:xfrm>
              <a:prstGeom prst="rect">
                <a:avLst/>
              </a:prstGeom>
              <a:noFill/>
            </p:spPr>
            <p:txBody>
              <a:bodyPr wrap="square" rtlCol="0" anchor="ctr">
                <a:spAutoFit/>
              </a:bodyPr>
              <a:lstStyle/>
              <a:p>
                <a:pPr marL="285750" indent="-285750">
                  <a:lnSpc>
                    <a:spcPct val="80000"/>
                  </a:lnSpc>
                  <a:buFont typeface="Wingdings" panose="05000000000000000000" pitchFamily="2" charset="2"/>
                  <a:buChar char="ü"/>
                </a:pPr>
                <a:r>
                  <a:rPr lang="en-US" altLang="ko-KR" sz="1200" dirty="0">
                    <a:cs typeface="Arial" pitchFamily="34" charset="0"/>
                  </a:rPr>
                  <a:t>Simple Portfolio Presentation</a:t>
                </a:r>
              </a:p>
            </p:txBody>
          </p:sp>
          <p:sp>
            <p:nvSpPr>
              <p:cNvPr id="53" name="TextBox 52">
                <a:extLst>
                  <a:ext uri="{FF2B5EF4-FFF2-40B4-BE49-F238E27FC236}">
                    <a16:creationId xmlns:a16="http://schemas.microsoft.com/office/drawing/2014/main" id="{7AD67E66-3103-04F3-DB16-2DA3F249E946}"/>
                  </a:ext>
                </a:extLst>
              </p:cNvPr>
              <p:cNvSpPr txBox="1"/>
              <p:nvPr/>
            </p:nvSpPr>
            <p:spPr>
              <a:xfrm>
                <a:off x="8602207" y="3241506"/>
                <a:ext cx="2495479" cy="240066"/>
              </a:xfrm>
              <a:prstGeom prst="rect">
                <a:avLst/>
              </a:prstGeom>
              <a:noFill/>
            </p:spPr>
            <p:txBody>
              <a:bodyPr wrap="square" rtlCol="0" anchor="ctr">
                <a:spAutoFit/>
              </a:bodyPr>
              <a:lstStyle/>
              <a:p>
                <a:pPr marL="285750" indent="-285750">
                  <a:lnSpc>
                    <a:spcPct val="80000"/>
                  </a:lnSpc>
                  <a:buFont typeface="Wingdings" panose="05000000000000000000" pitchFamily="2" charset="2"/>
                  <a:buChar char="ü"/>
                </a:pPr>
                <a:r>
                  <a:rPr lang="en-US" altLang="ko-KR" sz="1200" dirty="0">
                    <a:cs typeface="Arial" pitchFamily="34" charset="0"/>
                  </a:rPr>
                  <a:t>Presentation</a:t>
                </a:r>
              </a:p>
            </p:txBody>
          </p:sp>
          <p:sp>
            <p:nvSpPr>
              <p:cNvPr id="54" name="TextBox 53">
                <a:extLst>
                  <a:ext uri="{FF2B5EF4-FFF2-40B4-BE49-F238E27FC236}">
                    <a16:creationId xmlns:a16="http://schemas.microsoft.com/office/drawing/2014/main" id="{3CF08150-B701-D1FB-6141-6C3FFEE0891B}"/>
                  </a:ext>
                </a:extLst>
              </p:cNvPr>
              <p:cNvSpPr txBox="1"/>
              <p:nvPr/>
            </p:nvSpPr>
            <p:spPr>
              <a:xfrm>
                <a:off x="8602207" y="3736948"/>
                <a:ext cx="2495479" cy="240066"/>
              </a:xfrm>
              <a:prstGeom prst="rect">
                <a:avLst/>
              </a:prstGeom>
              <a:noFill/>
            </p:spPr>
            <p:txBody>
              <a:bodyPr wrap="square" rtlCol="0" anchor="ctr">
                <a:spAutoFit/>
              </a:bodyPr>
              <a:lstStyle/>
              <a:p>
                <a:pPr marL="285750" indent="-285750">
                  <a:lnSpc>
                    <a:spcPct val="80000"/>
                  </a:lnSpc>
                  <a:buFont typeface="Wingdings" panose="05000000000000000000" pitchFamily="2" charset="2"/>
                  <a:buChar char="ü"/>
                </a:pPr>
                <a:r>
                  <a:rPr lang="en-US" altLang="ko-KR" sz="1200" dirty="0">
                    <a:cs typeface="Arial" pitchFamily="34" charset="0"/>
                  </a:rPr>
                  <a:t>Simple Portfolio</a:t>
                </a:r>
              </a:p>
            </p:txBody>
          </p:sp>
          <p:sp>
            <p:nvSpPr>
              <p:cNvPr id="58" name="TextBox 57">
                <a:extLst>
                  <a:ext uri="{FF2B5EF4-FFF2-40B4-BE49-F238E27FC236}">
                    <a16:creationId xmlns:a16="http://schemas.microsoft.com/office/drawing/2014/main" id="{AFC921AA-0870-BA35-FD06-B5CF835A6C9C}"/>
                  </a:ext>
                </a:extLst>
              </p:cNvPr>
              <p:cNvSpPr txBox="1"/>
              <p:nvPr/>
            </p:nvSpPr>
            <p:spPr>
              <a:xfrm>
                <a:off x="8602207" y="3489227"/>
                <a:ext cx="2495479" cy="240066"/>
              </a:xfrm>
              <a:prstGeom prst="rect">
                <a:avLst/>
              </a:prstGeom>
              <a:noFill/>
            </p:spPr>
            <p:txBody>
              <a:bodyPr wrap="square" rtlCol="0" anchor="ctr">
                <a:spAutoFit/>
              </a:bodyPr>
              <a:lstStyle/>
              <a:p>
                <a:pPr marL="285750" indent="-285750">
                  <a:lnSpc>
                    <a:spcPct val="80000"/>
                  </a:lnSpc>
                  <a:buFont typeface="Wingdings" panose="05000000000000000000" pitchFamily="2" charset="2"/>
                  <a:buChar char="ü"/>
                </a:pPr>
                <a:r>
                  <a:rPr lang="en-US" altLang="ko-KR" sz="1200" dirty="0">
                    <a:cs typeface="Arial" pitchFamily="34" charset="0"/>
                  </a:rPr>
                  <a:t>Portfolio</a:t>
                </a:r>
              </a:p>
            </p:txBody>
          </p:sp>
        </p:gr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572</TotalTime>
  <Words>1022</Words>
  <Application>Microsoft Office PowerPoint</Application>
  <PresentationFormat>Custom</PresentationFormat>
  <Paragraphs>87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Poppins SemiBold</vt:lpstr>
      <vt:lpstr>Wingdings</vt:lpstr>
      <vt:lpstr>Poppins</vt: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poster 2,3,5,6,8,9</dc:title>
  <dc:creator>Editor 1 biem</dc:creator>
  <cp:lastModifiedBy>Adrian Gheorghe</cp:lastModifiedBy>
  <cp:revision>7</cp:revision>
  <dcterms:created xsi:type="dcterms:W3CDTF">2006-08-16T00:00:00Z</dcterms:created>
  <dcterms:modified xsi:type="dcterms:W3CDTF">2024-04-25T11:00:55Z</dcterms:modified>
  <dc:identifier>DAFYZ9KaMFo</dc:identifier>
</cp:coreProperties>
</file>